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router-store/actions" TargetMode="External"/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NGRX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E969-FC54-467C-93D4-710B6152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>
                <a:latin typeface="Times New Roman" panose="02020603050405020304" pitchFamily="18" charset="0"/>
                <a:cs typeface="Times New Roman" panose="02020603050405020304" pitchFamily="18" charset="0"/>
              </a:rPr>
              <a:t>NGRX Schematic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DD82-151F-4594-AE11-4E1C5630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Scaffolding library for Angular applications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Schematics provides Angular CLI commands for generating files when building new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areas and expanding existing ones. Built on top of Schematics, this tool integrates with the Angular CLI.</a:t>
            </a:r>
          </a:p>
        </p:txBody>
      </p:sp>
    </p:spTree>
    <p:extLst>
      <p:ext uri="{BB962C8B-B14F-4D97-AF65-F5344CB8AC3E}">
        <p14:creationId xmlns:p14="http://schemas.microsoft.com/office/powerpoint/2010/main" val="11987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schematic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67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Store provides reactive state management for Angular apps inspired by Redux. Unify the events in your application and derive state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store. 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Schematics helps you avoid writing common boilerplate and instead focus on building your application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://medium.com/front-end-weekly/es6-map-vs-object-what-and-when-b80621932373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A6B9-44CD-4005-B425-780CFD4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DE74-9C22-4E3E-A52E-4A2C7194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0129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new way to defined actions, reducers, effects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createAction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createReducer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createSelector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createEffect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createEntityAdapter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1D79-5424-4894-9A57-61387EEF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4262-D706-4D8D-87D7-4A78C22A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83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State adapter for managing record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provides an API to manipulate and query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boilerplate for creating reducers that manage a collection of models.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performant CRUD operations for managing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type-safe adapters for selecting entity information.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9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03C4-E935-4D14-BE7D-F4D19925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Effects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5419-52F9-4945-BF64-96EB8E2E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33801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isolate side effects from components, allowing for more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components that select state and dispatch actions.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are long-running services that listen to an observable of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action dispatched from the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filter those actions based on the type of action they are interested in. This is done by using an operator.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perform tasks, which are synchronous or asynchronous and return a new action.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9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A24B-C3E5-4CA7-9698-467B600E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Router Store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1232-1065-45D1-9C70-C2E53BDC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Bindings to connect the Angular Router with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During each router navigation cycle, multiple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actions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are dispatched that allow you to listen for changes in the router's state.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can then select data from the state of the router to provide additional information to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8650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188</TotalTime>
  <Words>266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BUILDING ROBUST STATE MANAGEMENT APP  WITH NGRX</vt:lpstr>
      <vt:lpstr>AGENDA</vt:lpstr>
      <vt:lpstr>State management with NGRX </vt:lpstr>
      <vt:lpstr>NGRX Diagram </vt:lpstr>
      <vt:lpstr>Object, Array &amp; HashMap </vt:lpstr>
      <vt:lpstr>What’s new in NGRX 8 </vt:lpstr>
      <vt:lpstr>NGRX Entity</vt:lpstr>
      <vt:lpstr>NGRX Effects</vt:lpstr>
      <vt:lpstr>NGRX Router Store</vt:lpstr>
      <vt:lpstr>NGRX Schematic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Ngo Hung Phuc</cp:lastModifiedBy>
  <cp:revision>25</cp:revision>
  <dcterms:created xsi:type="dcterms:W3CDTF">2019-07-29T14:07:35Z</dcterms:created>
  <dcterms:modified xsi:type="dcterms:W3CDTF">2019-07-31T06:39:56Z</dcterms:modified>
</cp:coreProperties>
</file>