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3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mmon/http/HttpClie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r>
              <a:rPr lang="en-US" sz="5200" dirty="0"/>
              <a:t/>
            </a: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function for publishing values, but it is not executed until a consumer subscribes to it. The subscribed consumer then receives notifications until the function completes, or until they unsubscribe.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Observable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0" y="2093975"/>
            <a:ext cx="8369732" cy="3924859"/>
          </a:xfrm>
        </p:spPr>
      </p:pic>
    </p:spTree>
    <p:extLst>
      <p:ext uri="{BB962C8B-B14F-4D97-AF65-F5344CB8AC3E}">
        <p14:creationId xmlns:p14="http://schemas.microsoft.com/office/powerpoint/2010/main" val="3625230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Http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front-end applications communicate with backend services over the HTTP protocol. Modern browsers support two different APIs for making HTTP requests: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the fetch() API.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@angular/common/http offers a simplified client HTTP API for Angular applications that rests on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exposed by browsers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module import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HttpClientModule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component or service import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9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HTTP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254770" cy="4503379"/>
          </a:xfrm>
        </p:spPr>
      </p:pic>
    </p:spTree>
    <p:extLst>
      <p:ext uri="{BB962C8B-B14F-4D97-AF65-F5344CB8AC3E}">
        <p14:creationId xmlns:p14="http://schemas.microsoft.com/office/powerpoint/2010/main" val="2577631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Exception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084950" cy="3380849"/>
          </a:xfrm>
        </p:spPr>
      </p:pic>
    </p:spTree>
    <p:extLst>
      <p:ext uri="{BB962C8B-B14F-4D97-AF65-F5344CB8AC3E}">
        <p14:creationId xmlns:p14="http://schemas.microsoft.com/office/powerpoint/2010/main" val="397608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528</TotalTime>
  <Words>1545</Words>
  <Application>Microsoft Office PowerPoint</Application>
  <PresentationFormat>Widescreen</PresentationFormat>
  <Paragraphs>282</Paragraphs>
  <Slides>61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 Define Child Routes </vt:lpstr>
      <vt:lpstr> RxJs and HTTP </vt:lpstr>
      <vt:lpstr>Different between promises and observable</vt:lpstr>
      <vt:lpstr> Async Pipe </vt:lpstr>
      <vt:lpstr> Subscribing to an Observable </vt:lpstr>
      <vt:lpstr> Using Http in Angular </vt:lpstr>
      <vt:lpstr> Sending an HTTP Request </vt:lpstr>
      <vt:lpstr> HTTP Exception Handling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180</cp:revision>
  <dcterms:created xsi:type="dcterms:W3CDTF">2019-04-12T14:47:37Z</dcterms:created>
  <dcterms:modified xsi:type="dcterms:W3CDTF">2019-05-13T15:00:24Z</dcterms:modified>
</cp:coreProperties>
</file>