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3142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31151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111133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2479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99AFB3-7120-418E-9FB3-712ECAC133DB}" type="datetimeFigureOut">
              <a:rPr lang="en-US" smtClean="0"/>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57828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99AFB3-7120-418E-9FB3-712ECAC133D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321638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99AFB3-7120-418E-9FB3-712ECAC133DB}" type="datetimeFigureOut">
              <a:rPr lang="en-US" smtClean="0"/>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161012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99AFB3-7120-418E-9FB3-712ECAC133DB}" type="datetimeFigureOut">
              <a:rPr lang="en-US" smtClean="0"/>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67320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9AFB3-7120-418E-9FB3-712ECAC133DB}" type="datetimeFigureOut">
              <a:rPr lang="en-US" smtClean="0"/>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356754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9AFB3-7120-418E-9FB3-712ECAC133D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341341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9AFB3-7120-418E-9FB3-712ECAC133DB}" type="datetimeFigureOut">
              <a:rPr lang="en-US" smtClean="0"/>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6078F5-9074-4B91-9692-C9079A4CC986}" type="slidenum">
              <a:rPr lang="en-US" smtClean="0"/>
              <a:t>‹#›</a:t>
            </a:fld>
            <a:endParaRPr lang="en-US"/>
          </a:p>
        </p:txBody>
      </p:sp>
    </p:spTree>
    <p:extLst>
      <p:ext uri="{BB962C8B-B14F-4D97-AF65-F5344CB8AC3E}">
        <p14:creationId xmlns:p14="http://schemas.microsoft.com/office/powerpoint/2010/main" val="234107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9AFB3-7120-418E-9FB3-712ECAC133DB}" type="datetimeFigureOut">
              <a:rPr lang="en-US" smtClean="0"/>
              <a:t>3/17/2019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078F5-9074-4B91-9692-C9079A4CC986}" type="slidenum">
              <a:rPr lang="en-US" smtClean="0"/>
              <a:t>‹#›</a:t>
            </a:fld>
            <a:endParaRPr lang="en-US"/>
          </a:p>
        </p:txBody>
      </p:sp>
    </p:spTree>
    <p:extLst>
      <p:ext uri="{BB962C8B-B14F-4D97-AF65-F5344CB8AC3E}">
        <p14:creationId xmlns:p14="http://schemas.microsoft.com/office/powerpoint/2010/main" val="3377109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smtClean="0"/>
              <a:t>Building Mobile Application Using </a:t>
            </a:r>
            <a:r>
              <a:rPr lang="nl-NL" dirty="0" err="1" smtClean="0"/>
              <a:t>React</a:t>
            </a:r>
            <a:r>
              <a:rPr lang="nl-NL" dirty="0" smtClean="0"/>
              <a:t> Native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0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Agenda</a:t>
            </a:r>
            <a:endParaRPr lang="en-US" dirty="0"/>
          </a:p>
        </p:txBody>
      </p:sp>
      <p:sp>
        <p:nvSpPr>
          <p:cNvPr id="3" name="Content Placeholder 2"/>
          <p:cNvSpPr>
            <a:spLocks noGrp="1"/>
          </p:cNvSpPr>
          <p:nvPr>
            <p:ph idx="1"/>
          </p:nvPr>
        </p:nvSpPr>
        <p:spPr/>
        <p:txBody>
          <a:bodyPr>
            <a:normAutofit fontScale="62500" lnSpcReduction="20000"/>
          </a:bodyPr>
          <a:lstStyle/>
          <a:p>
            <a:r>
              <a:rPr lang="nl-NL" dirty="0" err="1" smtClean="0"/>
              <a:t>What</a:t>
            </a:r>
            <a:r>
              <a:rPr lang="nl-NL" dirty="0" smtClean="0"/>
              <a:t> is </a:t>
            </a:r>
            <a:r>
              <a:rPr lang="nl-NL" dirty="0" err="1" smtClean="0"/>
              <a:t>React</a:t>
            </a:r>
            <a:r>
              <a:rPr lang="nl-NL" dirty="0" smtClean="0"/>
              <a:t> Native ? Benefit of </a:t>
            </a:r>
            <a:r>
              <a:rPr lang="nl-NL" dirty="0" err="1" smtClean="0"/>
              <a:t>React</a:t>
            </a:r>
            <a:r>
              <a:rPr lang="nl-NL" dirty="0" smtClean="0"/>
              <a:t> Native ?</a:t>
            </a:r>
          </a:p>
          <a:p>
            <a:r>
              <a:rPr lang="nl-NL" dirty="0" smtClean="0"/>
              <a:t>Development </a:t>
            </a:r>
            <a:r>
              <a:rPr lang="nl-NL" dirty="0" err="1" smtClean="0"/>
              <a:t>enviroment</a:t>
            </a:r>
            <a:r>
              <a:rPr lang="nl-NL" dirty="0" smtClean="0"/>
              <a:t> </a:t>
            </a:r>
            <a:r>
              <a:rPr lang="nl-NL" dirty="0" err="1" smtClean="0"/>
              <a:t>requirement</a:t>
            </a:r>
            <a:r>
              <a:rPr lang="nl-NL" dirty="0" smtClean="0"/>
              <a:t> ?</a:t>
            </a:r>
          </a:p>
          <a:p>
            <a:r>
              <a:rPr lang="nl-NL" dirty="0" err="1" smtClean="0"/>
              <a:t>Some</a:t>
            </a:r>
            <a:r>
              <a:rPr lang="nl-NL" dirty="0" smtClean="0"/>
              <a:t> tool </a:t>
            </a:r>
            <a:r>
              <a:rPr lang="nl-NL" dirty="0" err="1" smtClean="0"/>
              <a:t>to</a:t>
            </a:r>
            <a:r>
              <a:rPr lang="nl-NL" dirty="0" smtClean="0"/>
              <a:t> </a:t>
            </a:r>
            <a:r>
              <a:rPr lang="nl-NL" dirty="0" err="1" smtClean="0"/>
              <a:t>build</a:t>
            </a:r>
            <a:r>
              <a:rPr lang="nl-NL" dirty="0" smtClean="0"/>
              <a:t> mobile </a:t>
            </a:r>
            <a:r>
              <a:rPr lang="nl-NL" dirty="0" err="1" smtClean="0"/>
              <a:t>app</a:t>
            </a:r>
            <a:endParaRPr lang="nl-NL" dirty="0" smtClean="0"/>
          </a:p>
          <a:p>
            <a:r>
              <a:rPr lang="nl-NL" dirty="0" err="1" smtClean="0"/>
              <a:t>Debug</a:t>
            </a:r>
            <a:endParaRPr lang="nl-NL" dirty="0" smtClean="0"/>
          </a:p>
          <a:p>
            <a:r>
              <a:rPr lang="nl-NL" dirty="0" smtClean="0"/>
              <a:t>Styling </a:t>
            </a:r>
            <a:r>
              <a:rPr lang="nl-NL" dirty="0" err="1" smtClean="0"/>
              <a:t>your</a:t>
            </a:r>
            <a:r>
              <a:rPr lang="nl-NL" dirty="0" smtClean="0"/>
              <a:t> </a:t>
            </a:r>
            <a:r>
              <a:rPr lang="nl-NL" dirty="0" err="1" smtClean="0"/>
              <a:t>React</a:t>
            </a:r>
            <a:r>
              <a:rPr lang="nl-NL" dirty="0" smtClean="0"/>
              <a:t> native </a:t>
            </a:r>
            <a:r>
              <a:rPr lang="nl-NL" dirty="0" err="1" smtClean="0"/>
              <a:t>app</a:t>
            </a:r>
            <a:r>
              <a:rPr lang="nl-NL" dirty="0" smtClean="0"/>
              <a:t> </a:t>
            </a:r>
            <a:r>
              <a:rPr lang="nl-NL" dirty="0" err="1" smtClean="0"/>
              <a:t>using</a:t>
            </a:r>
            <a:r>
              <a:rPr lang="nl-NL" dirty="0" smtClean="0"/>
              <a:t> </a:t>
            </a:r>
            <a:r>
              <a:rPr lang="nl-NL" dirty="0" err="1" smtClean="0"/>
              <a:t>Flexbox</a:t>
            </a:r>
            <a:endParaRPr lang="nl-NL" dirty="0" smtClean="0"/>
          </a:p>
          <a:p>
            <a:r>
              <a:rPr lang="nl-NL" dirty="0" smtClean="0"/>
              <a:t>Handling user input</a:t>
            </a:r>
          </a:p>
          <a:p>
            <a:r>
              <a:rPr lang="nl-NL" dirty="0" err="1" smtClean="0"/>
              <a:t>Some</a:t>
            </a:r>
            <a:r>
              <a:rPr lang="nl-NL" dirty="0" smtClean="0"/>
              <a:t> of </a:t>
            </a:r>
            <a:r>
              <a:rPr lang="nl-NL" dirty="0" err="1" smtClean="0"/>
              <a:t>React</a:t>
            </a:r>
            <a:r>
              <a:rPr lang="nl-NL" dirty="0" smtClean="0"/>
              <a:t> Native events </a:t>
            </a:r>
          </a:p>
          <a:p>
            <a:r>
              <a:rPr lang="nl-NL" dirty="0" err="1" smtClean="0"/>
              <a:t>Navigation</a:t>
            </a:r>
            <a:r>
              <a:rPr lang="nl-NL" dirty="0" smtClean="0"/>
              <a:t> in </a:t>
            </a:r>
            <a:r>
              <a:rPr lang="nl-NL" dirty="0" err="1" smtClean="0"/>
              <a:t>React</a:t>
            </a:r>
            <a:r>
              <a:rPr lang="nl-NL" dirty="0" smtClean="0"/>
              <a:t> Native</a:t>
            </a:r>
          </a:p>
          <a:p>
            <a:r>
              <a:rPr lang="nl-NL" dirty="0" smtClean="0"/>
              <a:t>HTTP </a:t>
            </a:r>
            <a:r>
              <a:rPr lang="nl-NL" dirty="0" err="1" smtClean="0"/>
              <a:t>Request</a:t>
            </a:r>
            <a:endParaRPr lang="nl-NL" dirty="0" smtClean="0"/>
          </a:p>
          <a:p>
            <a:r>
              <a:rPr lang="nl-NL" dirty="0" err="1" smtClean="0"/>
              <a:t>Authentication</a:t>
            </a:r>
            <a:endParaRPr lang="nl-NL" dirty="0" smtClean="0"/>
          </a:p>
          <a:p>
            <a:r>
              <a:rPr lang="nl-NL" dirty="0" smtClean="0"/>
              <a:t>Using Native device feature</a:t>
            </a:r>
          </a:p>
          <a:p>
            <a:r>
              <a:rPr lang="nl-NL" dirty="0" smtClean="0"/>
              <a:t>Using </a:t>
            </a:r>
            <a:r>
              <a:rPr lang="nl-NL" dirty="0" err="1" smtClean="0"/>
              <a:t>Redux</a:t>
            </a:r>
            <a:r>
              <a:rPr lang="nl-NL" dirty="0" smtClean="0"/>
              <a:t> </a:t>
            </a:r>
            <a:r>
              <a:rPr lang="nl-NL" dirty="0" err="1" smtClean="0"/>
              <a:t>with</a:t>
            </a:r>
            <a:r>
              <a:rPr lang="nl-NL" dirty="0" smtClean="0"/>
              <a:t> </a:t>
            </a:r>
            <a:r>
              <a:rPr lang="nl-NL" dirty="0" err="1" smtClean="0"/>
              <a:t>React</a:t>
            </a:r>
            <a:r>
              <a:rPr lang="nl-NL" dirty="0" smtClean="0"/>
              <a:t> Native</a:t>
            </a:r>
          </a:p>
          <a:p>
            <a:r>
              <a:rPr lang="nl-NL" dirty="0" smtClean="0"/>
              <a:t>Publishing </a:t>
            </a:r>
            <a:r>
              <a:rPr lang="nl-NL" dirty="0" err="1" smtClean="0"/>
              <a:t>your</a:t>
            </a:r>
            <a:r>
              <a:rPr lang="nl-NL" dirty="0" smtClean="0"/>
              <a:t> </a:t>
            </a:r>
            <a:r>
              <a:rPr lang="nl-NL" dirty="0" err="1" smtClean="0"/>
              <a:t>app</a:t>
            </a:r>
            <a:endParaRPr lang="nl-NL" dirty="0" smtClean="0"/>
          </a:p>
        </p:txBody>
      </p:sp>
    </p:spTree>
    <p:extLst>
      <p:ext uri="{BB962C8B-B14F-4D97-AF65-F5344CB8AC3E}">
        <p14:creationId xmlns:p14="http://schemas.microsoft.com/office/powerpoint/2010/main" val="4272190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React Native is a JavaScript framework for writing real, natively rendering mobile applications for iOS and Android. It’s based on React, Facebook’s JavaScript library for building user interfaces, but instead of targeting the browser, it targets mobile platforms. </a:t>
            </a:r>
            <a:endParaRPr lang="en-US" dirty="0" smtClean="0"/>
          </a:p>
          <a:p>
            <a:endParaRPr lang="en-US" dirty="0" smtClean="0"/>
          </a:p>
          <a:p>
            <a:pPr marL="0" indent="0">
              <a:buNone/>
            </a:pPr>
            <a:r>
              <a:rPr lang="nl-NL" dirty="0" smtClean="0"/>
              <a:t>Benefits of </a:t>
            </a:r>
            <a:r>
              <a:rPr lang="nl-NL" dirty="0" err="1" smtClean="0"/>
              <a:t>React</a:t>
            </a:r>
            <a:r>
              <a:rPr lang="nl-NL" dirty="0" smtClean="0"/>
              <a:t> Native:</a:t>
            </a:r>
          </a:p>
          <a:p>
            <a:r>
              <a:rPr lang="nl-NL" dirty="0" err="1" smtClean="0"/>
              <a:t>Use</a:t>
            </a:r>
            <a:r>
              <a:rPr lang="nl-NL" dirty="0" smtClean="0"/>
              <a:t> JS </a:t>
            </a:r>
            <a:r>
              <a:rPr lang="nl-NL" dirty="0" err="1" smtClean="0"/>
              <a:t>to</a:t>
            </a:r>
            <a:r>
              <a:rPr lang="nl-NL" dirty="0" smtClean="0"/>
              <a:t> </a:t>
            </a:r>
            <a:r>
              <a:rPr lang="nl-NL" dirty="0" err="1" smtClean="0"/>
              <a:t>develop</a:t>
            </a:r>
            <a:r>
              <a:rPr lang="nl-NL" dirty="0" smtClean="0"/>
              <a:t>.</a:t>
            </a:r>
          </a:p>
          <a:p>
            <a:r>
              <a:rPr lang="en-US" dirty="0" smtClean="0"/>
              <a:t>Cross platform</a:t>
            </a:r>
          </a:p>
          <a:p>
            <a:r>
              <a:rPr lang="en-US" dirty="0" smtClean="0"/>
              <a:t>Reuse </a:t>
            </a:r>
            <a:r>
              <a:rPr lang="en-US" dirty="0"/>
              <a:t>components and ease to be </a:t>
            </a:r>
            <a:r>
              <a:rPr lang="en-US" dirty="0" smtClean="0"/>
              <a:t>maintained</a:t>
            </a:r>
          </a:p>
          <a:p>
            <a:r>
              <a:rPr lang="en-US" dirty="0"/>
              <a:t>Don't waste time </a:t>
            </a:r>
            <a:r>
              <a:rPr lang="en-US" dirty="0" smtClean="0"/>
              <a:t>recompiling</a:t>
            </a:r>
          </a:p>
          <a:p>
            <a:r>
              <a:rPr lang="en-US" dirty="0"/>
              <a:t>Use native code when you need </a:t>
            </a:r>
            <a:r>
              <a:rPr lang="en-US" dirty="0" smtClean="0"/>
              <a:t>to</a:t>
            </a:r>
          </a:p>
          <a:p>
            <a:r>
              <a:rPr lang="nl-NL" dirty="0" smtClean="0"/>
              <a:t>Easy </a:t>
            </a:r>
            <a:r>
              <a:rPr lang="nl-NL" dirty="0" err="1" smtClean="0"/>
              <a:t>to</a:t>
            </a:r>
            <a:r>
              <a:rPr lang="nl-NL" dirty="0" smtClean="0"/>
              <a:t> </a:t>
            </a:r>
            <a:r>
              <a:rPr lang="nl-NL" smtClean="0"/>
              <a:t>debug</a:t>
            </a:r>
            <a:endParaRPr lang="en-US" dirty="0"/>
          </a:p>
          <a:p>
            <a:endParaRPr lang="en-US" dirty="0"/>
          </a:p>
          <a:p>
            <a:endParaRPr lang="en-US" dirty="0"/>
          </a:p>
        </p:txBody>
      </p:sp>
    </p:spTree>
    <p:extLst>
      <p:ext uri="{BB962C8B-B14F-4D97-AF65-F5344CB8AC3E}">
        <p14:creationId xmlns:p14="http://schemas.microsoft.com/office/powerpoint/2010/main" val="3104643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81</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Building Mobile Application Using React Native</vt:lpstr>
      <vt:lpstr>Agenda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Mobile Application Using React Native</dc:title>
  <dc:creator>Hudson Tony</dc:creator>
  <cp:lastModifiedBy>Hudson Tony</cp:lastModifiedBy>
  <cp:revision>14</cp:revision>
  <dcterms:created xsi:type="dcterms:W3CDTF">2019-03-17T08:48:49Z</dcterms:created>
  <dcterms:modified xsi:type="dcterms:W3CDTF">2019-03-17T09:11:01Z</dcterms:modified>
</cp:coreProperties>
</file>