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4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7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variable-declaration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https://www.typescriptlang.org/docs/handbook/variable-declarations.html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9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https://angular-fjw7ux.stackblitz.io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Angular Workshop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/>
              <a:t>Ngô</a:t>
            </a:r>
            <a:r>
              <a:rPr lang="nl-NL" sz="3200" dirty="0"/>
              <a:t> </a:t>
            </a:r>
            <a:r>
              <a:rPr lang="nl-NL" sz="3200" dirty="0" err="1"/>
              <a:t>Hùng</a:t>
            </a:r>
            <a:r>
              <a:rPr lang="nl-NL" sz="3200" dirty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14" y="670561"/>
            <a:ext cx="10389031" cy="5660570"/>
          </a:xfrm>
        </p:spPr>
      </p:pic>
    </p:spTree>
    <p:extLst>
      <p:ext uri="{BB962C8B-B14F-4D97-AF65-F5344CB8AC3E}">
        <p14:creationId xmlns:p14="http://schemas.microsoft.com/office/powerpoint/2010/main" val="37135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757B6-80F7-4930-B530-65D40C6A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Generic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E13484-3844-4DDF-BFBA-ACA0E64B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offer a way to create reusable components or services. Generics provide a way to make components work with any data type and not restrict to one data type. So, components can be called or used with a variety of data types.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CA38FA-0E90-4306-B5D0-3CEA1A7E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19" y="3168137"/>
            <a:ext cx="7501750" cy="35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E46E2-4366-4F67-9FB5-B507999C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95024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 Module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11EF3-FB91-4D8A-A344-658BC8C1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361" y="1098695"/>
            <a:ext cx="10058400" cy="55418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a Single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Entire Module into a Variable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an Export from a Module: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9A1450-D806-40BA-9C89-7BEEFEAB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1496013"/>
            <a:ext cx="98425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BC3649-8EBE-4700-8648-D4EF97496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3327366"/>
            <a:ext cx="9869277" cy="147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D880A05-5F58-45B1-884D-75824689D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2" y="5342740"/>
            <a:ext cx="984259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D6F5E-CEDA-4DBA-9EFF-9DA5BC48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8018F80-C482-4162-87F4-3B4430AD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2239552"/>
            <a:ext cx="7346183" cy="3734321"/>
          </a:xfrm>
        </p:spPr>
      </p:pic>
    </p:spTree>
    <p:extLst>
      <p:ext uri="{BB962C8B-B14F-4D97-AF65-F5344CB8AC3E}">
        <p14:creationId xmlns:p14="http://schemas.microsoft.com/office/powerpoint/2010/main" val="37166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5B438-718D-41FE-B912-05184CC7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507FAD8-5825-4E9B-9A1E-1CA1B811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3" y="2120900"/>
            <a:ext cx="9977644" cy="4051300"/>
          </a:xfrm>
        </p:spPr>
      </p:pic>
    </p:spTree>
    <p:extLst>
      <p:ext uri="{BB962C8B-B14F-4D97-AF65-F5344CB8AC3E}">
        <p14:creationId xmlns:p14="http://schemas.microsoft.com/office/powerpoint/2010/main" val="65785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1218AF-13C4-4051-85A0-83603087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E9916FD-A799-44E9-BAD6-1DFD73799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18554"/>
            <a:ext cx="7579630" cy="4051300"/>
          </a:xfrm>
        </p:spPr>
      </p:pic>
    </p:spTree>
    <p:extLst>
      <p:ext uri="{BB962C8B-B14F-4D97-AF65-F5344CB8AC3E}">
        <p14:creationId xmlns:p14="http://schemas.microsoft.com/office/powerpoint/2010/main" val="547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AD8F-1162-4FDC-826E-3BA1AE26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B8EA503-F633-408F-8510-C3647B74D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211355"/>
            <a:ext cx="10058400" cy="3965509"/>
          </a:xfrm>
        </p:spPr>
      </p:pic>
    </p:spTree>
    <p:extLst>
      <p:ext uri="{BB962C8B-B14F-4D97-AF65-F5344CB8AC3E}">
        <p14:creationId xmlns:p14="http://schemas.microsoft.com/office/powerpoint/2010/main" val="29013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0B15AB-F4F5-4A39-95A2-B3AA882D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15A6060-9471-4A92-8F0F-2C7CAFB2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162456"/>
            <a:ext cx="10058400" cy="3968187"/>
          </a:xfrm>
        </p:spPr>
      </p:pic>
    </p:spTree>
    <p:extLst>
      <p:ext uri="{BB962C8B-B14F-4D97-AF65-F5344CB8AC3E}">
        <p14:creationId xmlns:p14="http://schemas.microsoft.com/office/powerpoint/2010/main" val="6617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screen 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using: Typescript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Editor: VS Code (recommend)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Environment: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Building:  SPA (Single page application) power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Angular: 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Output: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&amp; Navigation: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 navigation from one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the next.</a:t>
            </a:r>
          </a:p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we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RouterModule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8494B9-63FD-435A-AFA6-53E2454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95AC8C-CF3A-4D2C-AF0D-DB5C38E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SASS is a CSS preprocessor, which adds special features such as variables, nested rules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(sometimes referred to as syntactic sugar) into regular 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SASS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Import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Extend/Inheritance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new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my-first-project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project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nl-NL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E2e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e2e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4171"/>
            <a:ext cx="10058400" cy="5998029"/>
          </a:xfrm>
        </p:spPr>
        <p:txBody>
          <a:bodyPr>
            <a:no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support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serviceWorker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</a:p>
        </p:txBody>
      </p:sp>
    </p:spTree>
    <p:extLst>
      <p:ext uri="{BB962C8B-B14F-4D97-AF65-F5344CB8AC3E}">
        <p14:creationId xmlns:p14="http://schemas.microsoft.com/office/powerpoint/2010/main" val="25566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400" b="1" dirty="0"/>
              <a:t> to 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 -g typescript,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tslint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typescript-file</a:t>
            </a:r>
          </a:p>
          <a:p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hello = "Hello!";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let but we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reassign</a:t>
            </a:r>
            <a:r>
              <a:rPr lang="nl-N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numLivesForCat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  <a:endParaRPr lang="nl-NL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nl-N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members can be accessed outside the class, but their value cannot be changed. Since read-only members cannot be changed outside the class, they either need to be initialized at declaration or initialized inside the class constructor.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JS file as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nl-NL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package from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'module-name‘</a:t>
            </a:r>
          </a:p>
          <a:p>
            <a:pPr marL="0" indent="0">
              <a:buNone/>
            </a:pP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* as lib from 'lib';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React, { Component } from 'react'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default export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Component } non-default export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9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-64008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Introduction </a:t>
            </a:r>
            <a:r>
              <a:rPr lang="en-US" sz="3600" b="1" dirty="0"/>
              <a:t>to Component</a:t>
            </a:r>
            <a:br>
              <a:rPr lang="en-US" sz="3600" b="1" dirty="0"/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71155"/>
            <a:ext cx="10058400" cy="4524974"/>
          </a:xfrm>
        </p:spPr>
        <p:txBody>
          <a:bodyPr/>
          <a:lstStyle/>
          <a:p>
            <a:r>
              <a:rPr lang="en-US" dirty="0"/>
              <a:t>You define a component's application logic—what it does to support the view—inside a class. The class interacts with the view through an API of properties and methods</a:t>
            </a:r>
            <a:r>
              <a:rPr lang="en-US" dirty="0" smtClean="0"/>
              <a:t>.</a:t>
            </a:r>
          </a:p>
          <a:p>
            <a:r>
              <a:rPr lang="en-US" dirty="0"/>
              <a:t>The @Component decorator identifies the class immediately below it as a component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51" y="2778035"/>
            <a:ext cx="7850598" cy="39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we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element we want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display.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ViewContainerRef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method to create a delete component. Then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ComponentFactoryResolver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component factory. </a:t>
            </a:r>
            <a:endParaRPr lang="nl-N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nl-N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the container.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factory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component using the factory.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the value for @Input properties using a component reference instance method.</a:t>
            </a:r>
          </a:p>
        </p:txBody>
      </p:sp>
    </p:spTree>
    <p:extLst>
      <p:ext uri="{BB962C8B-B14F-4D97-AF65-F5344CB8AC3E}">
        <p14:creationId xmlns:p14="http://schemas.microsoft.com/office/powerpoint/2010/main" val="23814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Interpolation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allows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from your component into view or even do some logic to display your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refers to embedding expressions into marked up text.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default, interpolation uses as its delimiter the double curly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braces  {{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}}. </a:t>
            </a:r>
          </a:p>
        </p:txBody>
      </p:sp>
    </p:spTree>
    <p:extLst>
      <p:ext uri="{BB962C8B-B14F-4D97-AF65-F5344CB8AC3E}">
        <p14:creationId xmlns:p14="http://schemas.microsoft.com/office/powerpoint/2010/main" val="76643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nl-N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78925"/>
            <a:ext cx="10058400" cy="4681181"/>
          </a:xfrm>
        </p:spPr>
      </p:pic>
    </p:spTree>
    <p:extLst>
      <p:ext uri="{BB962C8B-B14F-4D97-AF65-F5344CB8AC3E}">
        <p14:creationId xmlns:p14="http://schemas.microsoft.com/office/powerpoint/2010/main" val="21625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75491"/>
            <a:ext cx="10058400" cy="4389081"/>
          </a:xfrm>
        </p:spPr>
      </p:pic>
    </p:spTree>
    <p:extLst>
      <p:ext uri="{BB962C8B-B14F-4D97-AF65-F5344CB8AC3E}">
        <p14:creationId xmlns:p14="http://schemas.microsoft.com/office/powerpoint/2010/main" val="20451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Directives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directives in Angular,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directives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 are responsible for HTML layout. They shape or reshape the DOM's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by adding, removing, or manipulating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Attribute directive changes the appearance or behavior of a DOM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Directive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07228"/>
            <a:ext cx="10058400" cy="3852377"/>
          </a:xfrm>
        </p:spPr>
      </p:pic>
    </p:spTree>
    <p:extLst>
      <p:ext uri="{BB962C8B-B14F-4D97-AF65-F5344CB8AC3E}">
        <p14:creationId xmlns:p14="http://schemas.microsoft.com/office/powerpoint/2010/main" val="29653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47655"/>
            <a:ext cx="7986262" cy="3541353"/>
          </a:xfrm>
        </p:spPr>
      </p:pic>
    </p:spTree>
    <p:extLst>
      <p:ext uri="{BB962C8B-B14F-4D97-AF65-F5344CB8AC3E}">
        <p14:creationId xmlns:p14="http://schemas.microsoft.com/office/powerpoint/2010/main" val="33122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Events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 allows you to listen for certain events such as keystrokes, mouse movements, clicks, and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touches</a:t>
            </a:r>
          </a:p>
          <a:p>
            <a:r>
              <a:rPr lang="nl-NL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677089"/>
            <a:ext cx="72114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 in typescript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decimal: number = 6;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color: string = "blue";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list: number[] = [1, 2, 3];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x: [string, number]; x = ["hello", 10]; 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{Red = 1, Green, Blue}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notSure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= 4;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void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Undefined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nl-N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assertion</a:t>
            </a:r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string).length;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often want to both display a data property and update that property when the user makes changes.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element side that takes a combination of setting a specific element property and listening for an element change event.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146804"/>
            <a:ext cx="8826283" cy="12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application starts out with what seems like a simple task: get data, transform them, and show them to users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187338"/>
            <a:ext cx="10129375" cy="22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Async</a:t>
            </a:r>
            <a:r>
              <a:rPr lang="nl-NL" dirty="0" smtClean="0"/>
              <a:t> pipe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 is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either waits for a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promise to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to display data or subscribes to an observable to display the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emitted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doesn't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to subscribe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source, extract the resolved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 them for binding, and have to unsubscribe when it's destroyed (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potent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memory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 *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="!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countCompleted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"&gt;{{ count$ |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}}&lt;/h2&gt;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7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Angular</a:t>
            </a:r>
            <a:r>
              <a:rPr lang="nl-NL" dirty="0" smtClean="0"/>
              <a:t> </a:t>
            </a:r>
            <a:r>
              <a:rPr lang="nl-NL" dirty="0" err="1" smtClean="0"/>
              <a:t>lifecycle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" y="1924131"/>
            <a:ext cx="9613585" cy="4345750"/>
          </a:xfrm>
        </p:spPr>
      </p:pic>
    </p:spTree>
    <p:extLst>
      <p:ext uri="{BB962C8B-B14F-4D97-AF65-F5344CB8AC3E}">
        <p14:creationId xmlns:p14="http://schemas.microsoft.com/office/powerpoint/2010/main" val="1718935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25073"/>
            <a:ext cx="10058400" cy="4051300"/>
          </a:xfrm>
        </p:spPr>
      </p:pic>
    </p:spTree>
    <p:extLst>
      <p:ext uri="{BB962C8B-B14F-4D97-AF65-F5344CB8AC3E}">
        <p14:creationId xmlns:p14="http://schemas.microsoft.com/office/powerpoint/2010/main" val="2636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Angular</a:t>
            </a:r>
            <a:r>
              <a:rPr lang="nl-NL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form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2 way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in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nl-NL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using 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ReactiveFormsModule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6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190348"/>
            <a:ext cx="100584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1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Fat arrow notations are used for anonymous functions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function expressions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(x: number, y: number) =&gt; x + 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You can have multiple functions with the same name but different parameter types and return type. However, the number of parameters should be the same.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b:string):string;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b:number): number;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Parameters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Greet(greeting: string, ...names: string[])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greeting + "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(", ") + "!";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Greet("Hello", "Steve", "Bill"); // returns "Hello Steve, Bill!"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= ['shoulders', 'knees'];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lyrics = ['head', ...parts, 'and', 'toes'];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["head", "shoulders", "knees", "and", "toes"]</a:t>
            </a:r>
          </a:p>
        </p:txBody>
      </p:sp>
    </p:spTree>
    <p:extLst>
      <p:ext uri="{BB962C8B-B14F-4D97-AF65-F5344CB8AC3E}">
        <p14:creationId xmlns:p14="http://schemas.microsoft.com/office/powerpoint/2010/main" val="3220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type is associated with the value, and checked at run-time.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) 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typing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 — type is associated with variable or textual expression, and checked at compile-time.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g( a : number ) : number{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a / 10;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key: number;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value: string;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kv1: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key:1,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value:"Steve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 </a:t>
            </a:r>
          </a:p>
        </p:txBody>
      </p:sp>
    </p:spTree>
    <p:extLst>
      <p:ext uri="{BB962C8B-B14F-4D97-AF65-F5344CB8AC3E}">
        <p14:creationId xmlns:p14="http://schemas.microsoft.com/office/powerpoint/2010/main" val="32120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include the following: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for inheritance where other classes may derive from them</a:t>
            </a:r>
          </a:p>
        </p:txBody>
      </p:sp>
    </p:spTree>
    <p:extLst>
      <p:ext uri="{BB962C8B-B14F-4D97-AF65-F5344CB8AC3E}">
        <p14:creationId xmlns:p14="http://schemas.microsoft.com/office/powerpoint/2010/main" val="34035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458</TotalTime>
  <Words>1044</Words>
  <Application>Microsoft Office PowerPoint</Application>
  <PresentationFormat>Widescreen</PresentationFormat>
  <Paragraphs>223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Rockwell</vt:lpstr>
      <vt:lpstr>Rockwell Condensed</vt:lpstr>
      <vt:lpstr>Tahoma</vt:lpstr>
      <vt:lpstr>Times New Roman</vt:lpstr>
      <vt:lpstr>Wingdings</vt:lpstr>
      <vt:lpstr>Wood Type</vt:lpstr>
      <vt:lpstr> Angular Workshop </vt:lpstr>
      <vt:lpstr> Introduction </vt:lpstr>
      <vt:lpstr>Introduction to Typescript</vt:lpstr>
      <vt:lpstr>Basic types in typescript</vt:lpstr>
      <vt:lpstr>Typescript function</vt:lpstr>
      <vt:lpstr> Speread operator </vt:lpstr>
      <vt:lpstr>Static and  dynamic typing</vt:lpstr>
      <vt:lpstr>OOP</vt:lpstr>
      <vt:lpstr>OOP</vt:lpstr>
      <vt:lpstr>PowerPoint Presentation</vt:lpstr>
      <vt:lpstr> TypeScript - Generic </vt:lpstr>
      <vt:lpstr> TypeScript - Module </vt:lpstr>
      <vt:lpstr>Benefit of SASS</vt:lpstr>
      <vt:lpstr>Benefit of SASS</vt:lpstr>
      <vt:lpstr>Benefit of SASS</vt:lpstr>
      <vt:lpstr>Benefit of SASS</vt:lpstr>
      <vt:lpstr>Benefit of SASS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 Getting Started </vt:lpstr>
      <vt:lpstr> Setting up an  Angular Application </vt:lpstr>
      <vt:lpstr>PowerPoint Presentation</vt:lpstr>
      <vt:lpstr> Introduction to ES Modules </vt:lpstr>
      <vt:lpstr> Introduction to Component </vt:lpstr>
      <vt:lpstr>Create Dynamic components</vt:lpstr>
      <vt:lpstr>Binding with Interpolation</vt:lpstr>
      <vt:lpstr>6 bindings type</vt:lpstr>
      <vt:lpstr>PowerPoint Presentation</vt:lpstr>
      <vt:lpstr> Introduction to Directives </vt:lpstr>
      <vt:lpstr>Structural directives example</vt:lpstr>
      <vt:lpstr>Attribute directives</vt:lpstr>
      <vt:lpstr>Handling Events  with Event Binding</vt:lpstr>
      <vt:lpstr> Handling Input with  Two-way Binding </vt:lpstr>
      <vt:lpstr> Transforming Data  with Pipes </vt:lpstr>
      <vt:lpstr>Async pipe</vt:lpstr>
      <vt:lpstr>Angular lifecycle</vt:lpstr>
      <vt:lpstr>PowerPoint Presentation</vt:lpstr>
      <vt:lpstr>Angular form</vt:lpstr>
      <vt:lpstr>Compare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135</cp:revision>
  <dcterms:created xsi:type="dcterms:W3CDTF">2019-04-12T14:47:37Z</dcterms:created>
  <dcterms:modified xsi:type="dcterms:W3CDTF">2019-05-06T14:28:05Z</dcterms:modified>
</cp:coreProperties>
</file>