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56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8" r:id="rId14"/>
    <p:sldId id="279" r:id="rId15"/>
    <p:sldId id="280" r:id="rId16"/>
    <p:sldId id="281" r:id="rId17"/>
    <p:sldId id="282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77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8" r:id="rId53"/>
    <p:sldId id="307" r:id="rId54"/>
    <p:sldId id="30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9F0F-2837-48EC-B86C-7389FCD155D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8D70-B909-41F5-A68F-9A409A67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variable-declarations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https://www.typescriptlang.org/docs/handbook/variable-declarations.html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9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https://angular-fjw7ux.stackblitz.io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5/7/2019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module-types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Routes" TargetMode="External"/><Relationship Id="rId2" Type="http://schemas.openxmlformats.org/officeDocument/2006/relationships/hyperlink" Target="https://angular.io/api/router/RouterModule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RouterLinkWithHref" TargetMode="External"/><Relationship Id="rId2" Type="http://schemas.openxmlformats.org/officeDocument/2006/relationships/hyperlink" Target="https://angular.io/api/router/RouterOutl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gular.io/api/router/RouterLinkActive" TargetMode="External"/><Relationship Id="rId4" Type="http://schemas.openxmlformats.org/officeDocument/2006/relationships/hyperlink" Target="https://angular.io/api/router/RouterLink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US" b="1" dirty="0"/>
            </a:br>
            <a:r>
              <a:rPr lang="en-US" b="1" dirty="0"/>
              <a:t>Angular Workshop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/>
              <a:t>Ngô</a:t>
            </a:r>
            <a:r>
              <a:rPr lang="nl-NL" sz="3200" dirty="0"/>
              <a:t> </a:t>
            </a:r>
            <a:r>
              <a:rPr lang="nl-NL" sz="3200" dirty="0" err="1"/>
              <a:t>Hùng</a:t>
            </a:r>
            <a:r>
              <a:rPr lang="nl-NL" sz="3200" dirty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14" y="670561"/>
            <a:ext cx="10389031" cy="5660570"/>
          </a:xfrm>
        </p:spPr>
      </p:pic>
    </p:spTree>
    <p:extLst>
      <p:ext uri="{BB962C8B-B14F-4D97-AF65-F5344CB8AC3E}">
        <p14:creationId xmlns:p14="http://schemas.microsoft.com/office/powerpoint/2010/main" val="371355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57B6-80F7-4930-B530-65D40C6A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Generic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3484-3844-4DDF-BFBA-ACA0E64B2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Generics offer a way to create reusable components or services. Generics provide a way to make components work with any data type and not restrict to one data type. So, components can be called or used with a variety of data types.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CA38FA-0E90-4306-B5D0-3CEA1A7E3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19" y="3168137"/>
            <a:ext cx="7501750" cy="357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5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46E2-4366-4F67-9FB5-B507999C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95024"/>
            <a:ext cx="10058400" cy="1609344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Module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11EF3-FB91-4D8A-A344-658BC8C1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361" y="1098695"/>
            <a:ext cx="10058400" cy="554180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a Single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Entire Module into a Variable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Renaming an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9A1450-D806-40BA-9C89-7BEEFEABC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1496013"/>
            <a:ext cx="9842598" cy="1286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BC3649-8EBE-4700-8648-D4EF97496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3327366"/>
            <a:ext cx="9869277" cy="1470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880A05-5F58-45B1-884D-75824689D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5342740"/>
            <a:ext cx="9842598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9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6F5E-CEDA-4DBA-9EFF-9DA5BC48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018F80-C482-4162-87F4-3B4430AD1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2239552"/>
            <a:ext cx="7346183" cy="3734321"/>
          </a:xfrm>
        </p:spPr>
      </p:pic>
    </p:spTree>
    <p:extLst>
      <p:ext uri="{BB962C8B-B14F-4D97-AF65-F5344CB8AC3E}">
        <p14:creationId xmlns:p14="http://schemas.microsoft.com/office/powerpoint/2010/main" val="3716649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B438-718D-41FE-B912-05184CC7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07FAD8-5825-4E9B-9A1E-1CA1B811E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53" y="2120900"/>
            <a:ext cx="9977644" cy="4051300"/>
          </a:xfrm>
        </p:spPr>
      </p:pic>
    </p:spTree>
    <p:extLst>
      <p:ext uri="{BB962C8B-B14F-4D97-AF65-F5344CB8AC3E}">
        <p14:creationId xmlns:p14="http://schemas.microsoft.com/office/powerpoint/2010/main" val="657854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18AF-13C4-4051-85A0-83603087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9916FD-A799-44E9-BAD6-1DFD73799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18554"/>
            <a:ext cx="7579630" cy="4051300"/>
          </a:xfrm>
        </p:spPr>
      </p:pic>
    </p:spTree>
    <p:extLst>
      <p:ext uri="{BB962C8B-B14F-4D97-AF65-F5344CB8AC3E}">
        <p14:creationId xmlns:p14="http://schemas.microsoft.com/office/powerpoint/2010/main" val="54745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AD8F-1162-4FDC-826E-3BA1AE26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8EA503-F633-408F-8510-C3647B74D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11355"/>
            <a:ext cx="10058400" cy="3965509"/>
          </a:xfrm>
        </p:spPr>
      </p:pic>
    </p:spTree>
    <p:extLst>
      <p:ext uri="{BB962C8B-B14F-4D97-AF65-F5344CB8AC3E}">
        <p14:creationId xmlns:p14="http://schemas.microsoft.com/office/powerpoint/2010/main" val="2901320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15AB-F4F5-4A39-95A2-B3AA882D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5A6060-9471-4A92-8F0F-2C7CAFB29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162456"/>
            <a:ext cx="10058400" cy="3968187"/>
          </a:xfrm>
        </p:spPr>
      </p:pic>
    </p:spTree>
    <p:extLst>
      <p:ext uri="{BB962C8B-B14F-4D97-AF65-F5344CB8AC3E}">
        <p14:creationId xmlns:p14="http://schemas.microsoft.com/office/powerpoint/2010/main" val="661747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controls a screen called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of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inside a class.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creates, updates, and destroys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user moves through the application.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identified by the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 that has a set of properties. The most import properties are the following ones: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 — tells how the component is referenced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simple words, it corresponds to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 — gives the path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template.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 — an array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using: Typescript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Editor: VS Code (recommend)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Environment: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Building:  SPA (Single page application) power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Angular: 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create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two or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things need to access the same data or if we want to encapsulate interactions with a web server or if we want to define how to validate user inputs.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3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is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which one or more dependencies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injected into a dependent object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recipe for creating a dependency. We must at least register one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any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want to use. It can be done in Modules or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Doing this in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inject the corresponding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any class it creates and so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lives for the life of the app. </a:t>
            </a:r>
          </a:p>
        </p:txBody>
      </p:sp>
    </p:spTree>
    <p:extLst>
      <p:ext uri="{BB962C8B-B14F-4D97-AF65-F5344CB8AC3E}">
        <p14:creationId xmlns:p14="http://schemas.microsoft.com/office/powerpoint/2010/main" val="4252899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data binding: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your app respond to user input in the target environment by updating your application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 interpolate values that are computed from your application data into the HTML.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51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 Output: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usually receive data values.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expose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producers.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@Input &amp; @Output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16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three kinds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a template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layout by adding and removing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elements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 appearance or behavior of an element,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another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change the structure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used as attributes of elements.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NgClass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NgStyle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92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a way to operate some transformations over data before displaying them.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comes with several built-in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also able to create our own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using the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460007"/>
            <a:ext cx="9204960" cy="31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5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&amp; Navigation: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 navigation from one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the next.</a:t>
            </a:r>
          </a:p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we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80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94B9-63FD-435A-AFA6-53E2454B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Started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5AC8C-CF3A-4D2C-AF0D-DB5C38E01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SASS is a CSS preprocessor, which adds special features such as variables, nested rules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(sometimes referred to as syntactic sugar) into regular CSS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Import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Extend/Inheritance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81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an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Application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new my-first-project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serve</a:t>
            </a: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nl-NL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Lint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lint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E2e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e2e</a:t>
            </a: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8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4171"/>
            <a:ext cx="10058400" cy="5998029"/>
          </a:xfrm>
        </p:spPr>
        <p:txBody>
          <a:bodyPr>
            <a:noAutofit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support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appShell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serviceWorker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</a:t>
            </a:r>
          </a:p>
        </p:txBody>
      </p:sp>
    </p:spTree>
    <p:extLst>
      <p:ext uri="{BB962C8B-B14F-4D97-AF65-F5344CB8AC3E}">
        <p14:creationId xmlns:p14="http://schemas.microsoft.com/office/powerpoint/2010/main" val="255668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400" b="1" dirty="0"/>
              <a:t> to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 -g typescript,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tslint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tsc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typescript-file</a:t>
            </a:r>
          </a:p>
          <a:p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hello = "Hello!";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let but we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reassign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numLivesForCat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members can be accessed outside the class, but their value cannot be changed. Since read-only members cannot be changed outside the class, they either need to be initialized at declaration or initialized inside the class constructor.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32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Modules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encapsulate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 file as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package from 'module-name‘</a:t>
            </a:r>
          </a:p>
          <a:p>
            <a:pPr marL="0" indent="0">
              <a:buNone/>
            </a:pP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* as lib from 'lib';</a:t>
            </a:r>
          </a:p>
          <a:p>
            <a:pPr marL="0" indent="0">
              <a:buNone/>
            </a:pP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React, { Component } from 'react'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default export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Component } non-default export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14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64008"/>
            <a:ext cx="10058400" cy="1609344"/>
          </a:xfrm>
        </p:spPr>
        <p:txBody>
          <a:bodyPr>
            <a:normAutofit/>
          </a:bodyPr>
          <a:lstStyle/>
          <a:p>
            <a:br>
              <a:rPr lang="en-US" sz="3600" b="1" dirty="0"/>
            </a:br>
            <a:r>
              <a:rPr lang="en-US" sz="3600" b="1" dirty="0"/>
              <a:t>Introduction to Component</a:t>
            </a:r>
            <a:br>
              <a:rPr lang="en-US" sz="3600" b="1" dirty="0"/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071155"/>
            <a:ext cx="10058400" cy="4524974"/>
          </a:xfrm>
        </p:spPr>
        <p:txBody>
          <a:bodyPr/>
          <a:lstStyle/>
          <a:p>
            <a:r>
              <a:rPr lang="en-US" dirty="0"/>
              <a:t>You define a component's application logic—what it does to support the view—inside a class. The class interacts with the view through an API of properties and methods.</a:t>
            </a:r>
          </a:p>
          <a:p>
            <a:r>
              <a:rPr lang="en-US" dirty="0"/>
              <a:t>The @Component decorator identifies the class immediately below it as a component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51" y="2778035"/>
            <a:ext cx="7850598" cy="39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67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we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ViewContainerRef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 element we want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ViewContainerRef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 method to create a delete component. Then use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ComponentFactoryResolver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component factory. 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the container.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factory for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component using the factory.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the value for @Input properties using a component reference instance method.</a:t>
            </a:r>
          </a:p>
        </p:txBody>
      </p:sp>
    </p:spTree>
    <p:extLst>
      <p:ext uri="{BB962C8B-B14F-4D97-AF65-F5344CB8AC3E}">
        <p14:creationId xmlns:p14="http://schemas.microsoft.com/office/powerpoint/2010/main" val="2381478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with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allows you to display data from your component into view or even do some logic to display your data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refers to embedding expressions into marked up text.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interpolation uses as its delimiter the double curly braces  {{ and }}. </a:t>
            </a:r>
          </a:p>
        </p:txBody>
      </p:sp>
    </p:spTree>
    <p:extLst>
      <p:ext uri="{BB962C8B-B14F-4D97-AF65-F5344CB8AC3E}">
        <p14:creationId xmlns:p14="http://schemas.microsoft.com/office/powerpoint/2010/main" val="766439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bindings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978925"/>
            <a:ext cx="10058400" cy="4681181"/>
          </a:xfrm>
        </p:spPr>
      </p:pic>
    </p:spTree>
    <p:extLst>
      <p:ext uri="{BB962C8B-B14F-4D97-AF65-F5344CB8AC3E}">
        <p14:creationId xmlns:p14="http://schemas.microsoft.com/office/powerpoint/2010/main" val="2162509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175491"/>
            <a:ext cx="10058400" cy="4389081"/>
          </a:xfrm>
        </p:spPr>
      </p:pic>
    </p:spTree>
    <p:extLst>
      <p:ext uri="{BB962C8B-B14F-4D97-AF65-F5344CB8AC3E}">
        <p14:creationId xmlns:p14="http://schemas.microsoft.com/office/powerpoint/2010/main" val="2045181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Directives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types of directives in Angular,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directives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directives: Structural directives are responsible for HTML layout. They shape or reshape the DOM's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typically by adding, removing, or manipulating elements.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directives: An Attribute directive changes the appearance or behavior of a DOM element.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Directive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50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07228"/>
            <a:ext cx="10058400" cy="3852377"/>
          </a:xfrm>
        </p:spPr>
      </p:pic>
    </p:spTree>
    <p:extLst>
      <p:ext uri="{BB962C8B-B14F-4D97-AF65-F5344CB8AC3E}">
        <p14:creationId xmlns:p14="http://schemas.microsoft.com/office/powerpoint/2010/main" val="2965354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347655"/>
            <a:ext cx="7986262" cy="3541353"/>
          </a:xfrm>
        </p:spPr>
      </p:pic>
    </p:spTree>
    <p:extLst>
      <p:ext uri="{BB962C8B-B14F-4D97-AF65-F5344CB8AC3E}">
        <p14:creationId xmlns:p14="http://schemas.microsoft.com/office/powerpoint/2010/main" val="33122782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Events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Event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 allows you to listen for certain events such as keystrokes, mouse movements, clicks, and touches</a:t>
            </a: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677089"/>
            <a:ext cx="721143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6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types in typescript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decimal: number = 6;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color: string = "blue";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list: number[] = [1, 2, 3];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x: [string, number]; x = ["hello", 10]; 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Color {Red = 1, Green, Blue}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notSure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= 4;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void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and Undefined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nl-NL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assertion</a:t>
            </a:r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string).length;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1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Input with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Two-way Binding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often want to both display a data property and update that property when the user makes changes.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element side that takes a combination of setting a specific element property and listening for an element change event.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4146804"/>
            <a:ext cx="8826283" cy="127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274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Data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Pipes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application starts out with what seems like a simple task: get data, transform them, and show them to users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187338"/>
            <a:ext cx="10129375" cy="223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4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is a pipe that either waits for a promise to resolve to display data or subscribes to an observable to display the emitted values. The component doesn't have to subscribe to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source, extract the resolved values and expose them for binding, and have to unsubscribe when it's destroyed (a potent source of memory leaks)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 *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="!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countCompleted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"&gt;{{ count$ |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}}&lt;/h2&gt;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76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lifecycle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1924131"/>
            <a:ext cx="9613585" cy="4345750"/>
          </a:xfrm>
        </p:spPr>
      </p:pic>
    </p:spTree>
    <p:extLst>
      <p:ext uri="{BB962C8B-B14F-4D97-AF65-F5344CB8AC3E}">
        <p14:creationId xmlns:p14="http://schemas.microsoft.com/office/powerpoint/2010/main" val="17189356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25073"/>
            <a:ext cx="10058400" cy="4051300"/>
          </a:xfrm>
        </p:spPr>
      </p:pic>
    </p:spTree>
    <p:extLst>
      <p:ext uri="{BB962C8B-B14F-4D97-AF65-F5344CB8AC3E}">
        <p14:creationId xmlns:p14="http://schemas.microsoft.com/office/powerpoint/2010/main" val="2636300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Angular</a:t>
            </a:r>
            <a:r>
              <a:rPr lang="nl-NL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form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2 way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in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endParaRPr lang="nl-NL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FormsModule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Reactive forms using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ReactiveFormsModule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8961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9319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</a:p>
        </p:txBody>
      </p:sp>
      <p:pic>
        <p:nvPicPr>
          <p:cNvPr id="1026" name="Picture 2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2190348"/>
            <a:ext cx="100584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133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055F-6731-4EB9-B029-E37316DF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Feature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F7A7C-A997-4D2D-8C3D-EF37B6487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five general categories of feature modules which tend to fall into the following groups: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feature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Routed feature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feature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Widget feature modules.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more at </a:t>
            </a:r>
            <a:r>
              <a:rPr lang="en-US" dirty="0">
                <a:hlinkClick r:id="rId2"/>
              </a:rPr>
              <a:t>https://angular.io/guide/module-types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4636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35BCF-27FA-4DC5-B2F0-05B1BD79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5200" dirty="0"/>
            </a:br>
            <a:b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200" dirty="0"/>
              <a:t>Routing &amp; Navigation</a:t>
            </a:r>
            <a:br>
              <a:rPr lang="en-US" sz="5200" dirty="0"/>
            </a:br>
            <a:br>
              <a:rPr lang="en-US" sz="5200" dirty="0"/>
            </a:br>
            <a:endParaRPr lang="en-US" sz="5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6F8F-FAD3-4573-A33D-F13ECD7B0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Angular Router enables navigation from one view to the next as users perform application tasks.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imports import {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RouterModule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Routes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from '@angular/router’;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RouterModule.forRoot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(routes, {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enableTracing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true })</a:t>
            </a:r>
          </a:p>
          <a:p>
            <a:pPr marL="0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9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E7B4-C310-4146-84E3-24D68CE4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26928-AFB6-4384-BF91-7ECECDBA8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RouterOutlet</a:t>
            </a:r>
            <a:r>
              <a:rPr lang="en-US" dirty="0"/>
              <a:t> is a directive from the router library that is used like a component. It acts as a placeholder that marks the spot in the template where the router should display the components for that outlet.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hlinkClick r:id="rId2"/>
              </a:rPr>
              <a:t>router-outlet</a:t>
            </a:r>
            <a:r>
              <a:rPr lang="en-US" dirty="0"/>
              <a:t>&gt;&lt;/</a:t>
            </a:r>
            <a:r>
              <a:rPr lang="en-US" dirty="0">
                <a:hlinkClick r:id="rId2"/>
              </a:rPr>
              <a:t>router-outlet</a:t>
            </a:r>
            <a:r>
              <a:rPr lang="en-US" dirty="0"/>
              <a:t>&gt;</a:t>
            </a:r>
          </a:p>
          <a:p>
            <a:r>
              <a:rPr lang="en-US" dirty="0"/>
              <a:t>Router links help user to navigate between pages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hlinkClick r:id="rId3"/>
              </a:rPr>
              <a:t>a</a:t>
            </a:r>
            <a:r>
              <a:rPr lang="en-US" dirty="0"/>
              <a:t> </a:t>
            </a:r>
            <a:r>
              <a:rPr lang="en-US" dirty="0" err="1">
                <a:hlinkClick r:id="rId4"/>
              </a:rPr>
              <a:t>routerLink</a:t>
            </a:r>
            <a:r>
              <a:rPr lang="en-US" dirty="0"/>
              <a:t>="/heroes" </a:t>
            </a:r>
            <a:r>
              <a:rPr lang="en-US" dirty="0" err="1">
                <a:hlinkClick r:id="rId5"/>
              </a:rPr>
              <a:t>routerLinkActive</a:t>
            </a:r>
            <a:r>
              <a:rPr lang="en-US" dirty="0"/>
              <a:t>="active"&gt;Heroes&lt;/</a:t>
            </a:r>
            <a:r>
              <a:rPr lang="en-US" dirty="0">
                <a:hlinkClick r:id="rId3"/>
              </a:rPr>
              <a:t>a</a:t>
            </a:r>
            <a:r>
              <a:rPr lang="en-US" dirty="0"/>
              <a:t>&gt;</a:t>
            </a:r>
          </a:p>
          <a:p>
            <a:r>
              <a:rPr lang="en-US" dirty="0"/>
              <a:t>Active router links: The </a:t>
            </a:r>
            <a:r>
              <a:rPr lang="en-US" dirty="0" err="1"/>
              <a:t>RouterLinkActive</a:t>
            </a:r>
            <a:r>
              <a:rPr lang="en-US" dirty="0"/>
              <a:t> directive toggles </a:t>
            </a:r>
            <a:r>
              <a:rPr lang="en-US" dirty="0" err="1"/>
              <a:t>css</a:t>
            </a:r>
            <a:r>
              <a:rPr lang="en-US" dirty="0"/>
              <a:t> classes for active </a:t>
            </a:r>
            <a:r>
              <a:rPr lang="en-US" dirty="0" err="1"/>
              <a:t>RouterLink</a:t>
            </a:r>
            <a:r>
              <a:rPr lang="en-US" dirty="0"/>
              <a:t> bindings based on the current </a:t>
            </a:r>
            <a:r>
              <a:rPr lang="en-US" dirty="0" err="1"/>
              <a:t>RouterState</a:t>
            </a:r>
            <a:r>
              <a:rPr lang="en-US" dirty="0"/>
              <a:t>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2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Fat arrow notations are used for anonymous functions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function expressions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sum = (x: number, y: number) =&gt; x + y;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Overloading: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You can have multiple functions with the same name but different parameter types and return type. However, the number of parameters should be the same.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b:string):string;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b:number): number;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Parameters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Greet(greeting: string, ...names: string[])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greeting + " "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names.join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(", ") + "!";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Greet("Hello", "Steve", "Bill"); // returns "Hello Steve, Bill!"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404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CCF8-63BB-4950-BDB6-76B6D26B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and Receiving Route Parameters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38351B-9905-446B-B4D9-53E053FB3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77" y="2120900"/>
            <a:ext cx="9803795" cy="4051300"/>
          </a:xfrm>
        </p:spPr>
      </p:pic>
    </p:spTree>
    <p:extLst>
      <p:ext uri="{BB962C8B-B14F-4D97-AF65-F5344CB8AC3E}">
        <p14:creationId xmlns:p14="http://schemas.microsoft.com/office/powerpoint/2010/main" val="2803829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3DEB-0364-4739-A75A-D1ADAE13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Subscribing to Route Parameters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0F94E9-AB70-4531-9D6D-9C0F7C608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67340"/>
            <a:ext cx="10058400" cy="3349690"/>
          </a:xfrm>
        </p:spPr>
      </p:pic>
    </p:spTree>
    <p:extLst>
      <p:ext uri="{BB962C8B-B14F-4D97-AF65-F5344CB8AC3E}">
        <p14:creationId xmlns:p14="http://schemas.microsoft.com/office/powerpoint/2010/main" val="1045507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1010-908E-4E80-969B-8AD5B2DA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118872"/>
            <a:ext cx="10058400" cy="1609344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Guards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CFDEF-BEA6-4502-AAF2-CD1449B6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16152"/>
            <a:ext cx="10058400" cy="553212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use case when we should use guard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Perhaps the user is not authorized to navigate to the target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the user must login (authenticate) first.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you should fetch some data before you display the target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might want to save pending changes before leaving a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might ask the user if it's OK to discard pending changes rather than save them.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add guards to the route configuration to handle these scenarios.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guard's return value controls the router's behavior: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returns true, the navigation process continues.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returns false, the navigation process stops and the user stays put.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returns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UrlTree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current navigation cancels and a new navigation is initiated to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UrlTree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returned.</a:t>
            </a:r>
          </a:p>
        </p:txBody>
      </p:sp>
    </p:spTree>
    <p:extLst>
      <p:ext uri="{BB962C8B-B14F-4D97-AF65-F5344CB8AC3E}">
        <p14:creationId xmlns:p14="http://schemas.microsoft.com/office/powerpoint/2010/main" val="37983436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3199-E351-4E33-92D5-5A5218F6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Guards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C84714-336C-49E6-8E73-D3612ACE1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800808"/>
            <a:ext cx="10431562" cy="4344468"/>
          </a:xfrm>
        </p:spPr>
      </p:pic>
    </p:spTree>
    <p:extLst>
      <p:ext uri="{BB962C8B-B14F-4D97-AF65-F5344CB8AC3E}">
        <p14:creationId xmlns:p14="http://schemas.microsoft.com/office/powerpoint/2010/main" val="14964906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EDE9-9054-457B-9CC7-4617D11A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Define Child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6F1091-4A85-48FC-B917-22A53BA8A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2093975"/>
            <a:ext cx="9638460" cy="4546431"/>
          </a:xfrm>
        </p:spPr>
      </p:pic>
    </p:spTree>
    <p:extLst>
      <p:ext uri="{BB962C8B-B14F-4D97-AF65-F5344CB8AC3E}">
        <p14:creationId xmlns:p14="http://schemas.microsoft.com/office/powerpoint/2010/main" val="2960871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parts = ['shoulders', 'knees'];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lyrics = ['head', ...parts, 'and', 'toes'];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["head", "shoulders", "knees", "and", "toes"]</a:t>
            </a:r>
          </a:p>
        </p:txBody>
      </p:sp>
    </p:spTree>
    <p:extLst>
      <p:ext uri="{BB962C8B-B14F-4D97-AF65-F5344CB8AC3E}">
        <p14:creationId xmlns:p14="http://schemas.microsoft.com/office/powerpoint/2010/main" val="3220732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type is associated with the value, and checked at run-time.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) 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 — type is associated with variable or textual expression, and checked at compile-time.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: number ) : number{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06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key: number;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value: 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kv1: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key:1,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value:"Steve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}; </a:t>
            </a:r>
          </a:p>
        </p:txBody>
      </p:sp>
    </p:spTree>
    <p:extLst>
      <p:ext uri="{BB962C8B-B14F-4D97-AF65-F5344CB8AC3E}">
        <p14:creationId xmlns:p14="http://schemas.microsoft.com/office/powerpoint/2010/main" val="3212059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can include the following: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mainly for inheritance where other classes may derive from them</a:t>
            </a:r>
          </a:p>
        </p:txBody>
      </p:sp>
    </p:spTree>
    <p:extLst>
      <p:ext uri="{BB962C8B-B14F-4D97-AF65-F5344CB8AC3E}">
        <p14:creationId xmlns:p14="http://schemas.microsoft.com/office/powerpoint/2010/main" val="3403593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493</TotalTime>
  <Words>1394</Words>
  <Application>Microsoft Office PowerPoint</Application>
  <PresentationFormat>Widescreen</PresentationFormat>
  <Paragraphs>262</Paragraphs>
  <Slides>54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Rockwell</vt:lpstr>
      <vt:lpstr>Rockwell Condensed</vt:lpstr>
      <vt:lpstr>Tahoma</vt:lpstr>
      <vt:lpstr>Times New Roman</vt:lpstr>
      <vt:lpstr>Wingdings</vt:lpstr>
      <vt:lpstr>Wood Type</vt:lpstr>
      <vt:lpstr> Angular Workshop </vt:lpstr>
      <vt:lpstr> Introduction </vt:lpstr>
      <vt:lpstr>Introduction to Typescript</vt:lpstr>
      <vt:lpstr>Basic types in typescript</vt:lpstr>
      <vt:lpstr>Typescript function</vt:lpstr>
      <vt:lpstr> Speread operator </vt:lpstr>
      <vt:lpstr>Static and  dynamic typing</vt:lpstr>
      <vt:lpstr>OOP</vt:lpstr>
      <vt:lpstr>OOP</vt:lpstr>
      <vt:lpstr>PowerPoint Presentation</vt:lpstr>
      <vt:lpstr> TypeScript - Generic </vt:lpstr>
      <vt:lpstr> TypeScript - Module </vt:lpstr>
      <vt:lpstr>Benefit of SASS</vt:lpstr>
      <vt:lpstr>Benefit of SASS</vt:lpstr>
      <vt:lpstr>Benefit of SASS</vt:lpstr>
      <vt:lpstr>Benefit of SASS</vt:lpstr>
      <vt:lpstr>Benefit of SASS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 Getting Started </vt:lpstr>
      <vt:lpstr> Setting up an  Angular Application </vt:lpstr>
      <vt:lpstr>PowerPoint Presentation</vt:lpstr>
      <vt:lpstr> Introduction to ES Modules </vt:lpstr>
      <vt:lpstr> Introduction to Component </vt:lpstr>
      <vt:lpstr>Create Dynamic components</vt:lpstr>
      <vt:lpstr>Binding with Interpolation</vt:lpstr>
      <vt:lpstr>6 bindings type</vt:lpstr>
      <vt:lpstr>PowerPoint Presentation</vt:lpstr>
      <vt:lpstr> Introduction to Directives </vt:lpstr>
      <vt:lpstr>Structural directives example</vt:lpstr>
      <vt:lpstr>Attribute directives</vt:lpstr>
      <vt:lpstr>Handling Events  with Event Binding</vt:lpstr>
      <vt:lpstr> Handling Input with  Two-way Binding </vt:lpstr>
      <vt:lpstr> Transforming Data  with Pipes </vt:lpstr>
      <vt:lpstr>Async pipe</vt:lpstr>
      <vt:lpstr>Angular lifecycle</vt:lpstr>
      <vt:lpstr>PowerPoint Presentation</vt:lpstr>
      <vt:lpstr>Angular form</vt:lpstr>
      <vt:lpstr>Compare</vt:lpstr>
      <vt:lpstr>Types of Feature Modules</vt:lpstr>
      <vt:lpstr>  Routing &amp; Navigation  </vt:lpstr>
      <vt:lpstr>Router components</vt:lpstr>
      <vt:lpstr> Sending and Receiving Route Parameters </vt:lpstr>
      <vt:lpstr> Subscribing to Route Parameters </vt:lpstr>
      <vt:lpstr> Route Guards </vt:lpstr>
      <vt:lpstr> Route Guards </vt:lpstr>
      <vt:lpstr> Define Child Routes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 </dc:title>
  <dc:creator>Hudson Tony</dc:creator>
  <cp:lastModifiedBy>Ngo Hung Phuc</cp:lastModifiedBy>
  <cp:revision>160</cp:revision>
  <dcterms:created xsi:type="dcterms:W3CDTF">2019-04-12T14:47:37Z</dcterms:created>
  <dcterms:modified xsi:type="dcterms:W3CDTF">2019-05-07T11:02:49Z</dcterms:modified>
</cp:coreProperties>
</file>