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2"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11/28/2018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smtClean="0">
                <a:solidFill>
                  <a:schemeClr val="tx1"/>
                </a:solidFill>
              </a:rPr>
              <a:t>Service Worker, Scope, </a:t>
            </a:r>
            <a:r>
              <a:rPr lang="en-US" dirty="0">
                <a:solidFill>
                  <a:schemeClr val="tx1"/>
                </a:solidFill>
              </a:rPr>
              <a:t>Service Worker Lifecycle</a:t>
            </a:r>
          </a:p>
          <a:p>
            <a:r>
              <a:rPr lang="en-US" dirty="0" smtClean="0">
                <a:solidFill>
                  <a:schemeClr val="tx1"/>
                </a:solidFill>
              </a:rPr>
              <a:t>Events(Caching strategy) </a:t>
            </a:r>
            <a:endParaRPr lang="en-US" dirty="0">
              <a:solidFill>
                <a:schemeClr val="tx1"/>
              </a:solidFill>
            </a:endParaRPr>
          </a:p>
          <a:p>
            <a:r>
              <a:rPr lang="en-US" dirty="0">
                <a:solidFill>
                  <a:schemeClr val="tx1"/>
                </a:solidFill>
              </a:rPr>
              <a:t>Fetch API</a:t>
            </a:r>
          </a:p>
          <a:p>
            <a:r>
              <a:rPr lang="en-US" dirty="0">
                <a:solidFill>
                  <a:schemeClr val="tx1"/>
                </a:solidFill>
              </a:rPr>
              <a:t>Web App </a:t>
            </a:r>
            <a:r>
              <a:rPr lang="en-US" dirty="0" smtClean="0">
                <a:solidFill>
                  <a:schemeClr val="tx1"/>
                </a:solidFill>
              </a:rPr>
              <a:t>Manifest</a:t>
            </a:r>
          </a:p>
          <a:p>
            <a:r>
              <a:rPr lang="en-US">
                <a:solidFill>
                  <a:schemeClr val="tx1"/>
                </a:solidFill>
              </a:rPr>
              <a:t>Offline </a:t>
            </a:r>
            <a:r>
              <a:rPr lang="en-US" smtClean="0">
                <a:solidFill>
                  <a:schemeClr val="tx1"/>
                </a:solidFill>
              </a:rPr>
              <a:t>Browsing</a:t>
            </a:r>
            <a:endParaRPr lang="en-US" dirty="0">
              <a:solidFill>
                <a:schemeClr val="tx1"/>
              </a:solidFill>
            </a:endParaRPr>
          </a:p>
          <a:p>
            <a:r>
              <a:rPr lang="en-US" dirty="0">
                <a:solidFill>
                  <a:schemeClr val="tx1"/>
                </a:solidFill>
              </a:rPr>
              <a:t>Push Notification</a:t>
            </a:r>
          </a:p>
          <a:p>
            <a:r>
              <a:rPr lang="en-US" dirty="0" err="1" smtClean="0">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smtClean="0"/>
              <a:t>Events</a:t>
            </a:r>
            <a:r>
              <a:rPr lang="en-US" dirty="0"/>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smtClean="0">
              <a:solidFill>
                <a:schemeClr val="tx1"/>
              </a:solidFill>
            </a:endParaRPr>
          </a:p>
          <a:p>
            <a:r>
              <a:rPr lang="en-US" dirty="0" smtClean="0">
                <a:solidFill>
                  <a:schemeClr val="tx1"/>
                </a:solidFill>
              </a:rPr>
              <a:t>On Install: After registered and downloaded, </a:t>
            </a:r>
            <a:r>
              <a:rPr lang="en-US" dirty="0" err="1" smtClean="0">
                <a:solidFill>
                  <a:schemeClr val="tx1"/>
                </a:solidFill>
              </a:rPr>
              <a:t>sw</a:t>
            </a:r>
            <a:r>
              <a:rPr lang="en-US" dirty="0" smtClean="0">
                <a:solidFill>
                  <a:schemeClr val="tx1"/>
                </a:solidFill>
              </a:rPr>
              <a:t> get installed in the background. Suitable for static assets like </a:t>
            </a:r>
            <a:r>
              <a:rPr lang="en-US" dirty="0" err="1" smtClean="0">
                <a:solidFill>
                  <a:schemeClr val="tx1"/>
                </a:solidFill>
              </a:rPr>
              <a:t>js,css,img</a:t>
            </a:r>
            <a:endParaRPr lang="en-US" dirty="0">
              <a:solidFill>
                <a:schemeClr val="tx1"/>
              </a:solidFill>
            </a:endParaRPr>
          </a:p>
          <a:p>
            <a:r>
              <a:rPr lang="en-US" dirty="0">
                <a:solidFill>
                  <a:schemeClr val="tx1"/>
                </a:solidFill>
              </a:rPr>
              <a:t>On </a:t>
            </a:r>
            <a:r>
              <a:rPr lang="en-US" dirty="0" smtClean="0">
                <a:solidFill>
                  <a:schemeClr val="tx1"/>
                </a:solidFill>
              </a:rPr>
              <a:t>activate: After install stage is finished. SW now in control of things within its scope. Suitable for clean up old cache and update new version.</a:t>
            </a:r>
          </a:p>
          <a:p>
            <a:r>
              <a:rPr lang="en-US" dirty="0" smtClean="0">
                <a:solidFill>
                  <a:schemeClr val="tx1"/>
                </a:solidFill>
              </a:rPr>
              <a:t>On </a:t>
            </a:r>
            <a:r>
              <a:rPr lang="en-US" dirty="0">
                <a:solidFill>
                  <a:schemeClr val="tx1"/>
                </a:solidFill>
              </a:rPr>
              <a:t>network </a:t>
            </a:r>
            <a:r>
              <a:rPr lang="en-US" dirty="0" smtClean="0">
                <a:solidFill>
                  <a:schemeClr val="tx1"/>
                </a:solidFill>
              </a:rPr>
              <a:t>response (Fetch): When browser download data. Suitable fo</a:t>
            </a:r>
            <a:r>
              <a:rPr lang="en-US" dirty="0" smtClean="0">
                <a:solidFill>
                  <a:schemeClr val="tx1"/>
                </a:solidFill>
              </a:rPr>
              <a:t>r caching web request, response</a:t>
            </a:r>
            <a:endParaRPr lang="en-US" dirty="0" smtClean="0">
              <a:solidFill>
                <a:schemeClr val="tx1"/>
              </a:solidFill>
            </a:endParaRP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785</TotalTime>
  <Words>347</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55</cp:revision>
  <dcterms:created xsi:type="dcterms:W3CDTF">2018-11-05T04:37:29Z</dcterms:created>
  <dcterms:modified xsi:type="dcterms:W3CDTF">2018-11-28T17:25:57Z</dcterms:modified>
</cp:coreProperties>
</file>