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67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Store provides reactive state management for Angular apps inspired by Redux. Unify the events in your application and derive state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012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1D79-5424-4894-9A57-61387EE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4262-D706-4D8D-87D7-4A78C22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3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State adapter for managing record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provides an API to manipulate and query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for creating reducers that manage a collection of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performant CRUD operations for managing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type-safe adapters for selecting entity information.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03C4-E935-4D14-BE7D-F4D1992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Effects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5419-52F9-4945-BF64-96EB8E2E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338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isolate side effects from components, allowing for more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components that select state and dispatch actions.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long-running services that listen to an observable of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action dispatched from the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filter those actions based on the type of action they are interested in. This is done by using an operator.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perform tasks, which are synchronous or asynchronous and return a new action.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94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</TotalTime>
  <Words>212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  <vt:lpstr>NGRX Diagram </vt:lpstr>
      <vt:lpstr>Object, Array &amp; HashMap </vt:lpstr>
      <vt:lpstr>What’s new in NGRX 8 </vt:lpstr>
      <vt:lpstr>NGRX Entity</vt:lpstr>
      <vt:lpstr>NGRX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Ngo Hung Phuc</cp:lastModifiedBy>
  <cp:revision>20</cp:revision>
  <dcterms:created xsi:type="dcterms:W3CDTF">2019-07-29T14:07:35Z</dcterms:created>
  <dcterms:modified xsi:type="dcterms:W3CDTF">2019-07-31T06:34:52Z</dcterms:modified>
</cp:coreProperties>
</file>