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D9F0F-2837-48EC-B86C-7389FCD155D0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78D70-B909-41F5-A68F-9A409A67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30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8D70-B909-41F5-A68F-9A409A6753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6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30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98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47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15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9D14AC3-431A-47E8-842F-ED47F6F75548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81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391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777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66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3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991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4/12/2019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8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9D14AC3-431A-47E8-842F-ED47F6F75548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11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Angular Workshop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400337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nl-NL" sz="3200" dirty="0" err="1" smtClean="0"/>
              <a:t>Ngô</a:t>
            </a:r>
            <a:r>
              <a:rPr lang="nl-NL" sz="3200" dirty="0" smtClean="0"/>
              <a:t> </a:t>
            </a:r>
            <a:r>
              <a:rPr lang="nl-NL" sz="3200" dirty="0" err="1" smtClean="0"/>
              <a:t>Hùng</a:t>
            </a:r>
            <a:r>
              <a:rPr lang="nl-NL" sz="3200" dirty="0" smtClean="0"/>
              <a:t> Phúc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1661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Versions of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Anguar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Lastest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Angular 7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using: Typescript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 an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Editor: VS Code (recommend)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up Our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Angular CLI, TS lint,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cmder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dotnet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core, VS 2019, SQL Server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We'll Be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Building:  SPA (Single page application) power by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.Net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Core as back end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Angular: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 is a platform and framework for building client applications in HTML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Angular is written 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implements core and optional functionality as a set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libraries that you import into your apps.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32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US" dirty="0"/>
              <a:t>Architecture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337637"/>
            <a:ext cx="10058400" cy="4050792"/>
          </a:xfrm>
        </p:spPr>
        <p:txBody>
          <a:bodyPr>
            <a:noAutofit/>
          </a:bodyPr>
          <a:lstStyle/>
          <a:p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building blocks of an Angular application an Angular app is defined by a set of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An app always has at least a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root module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 which provides the bootstrap mechanism that launches the application. and has many more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modules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@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that belong to the 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NgModule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exports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 — the subset of declarations that should be visible and usable in the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of other 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 — other modules whose exported classes are needed by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declared in the 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NgModule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providers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 — list of the needed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that, because they are listed here, become are available app-wide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 — the main application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called the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Root Component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which hosts all other app views. (only the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Root Module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should set this bootstrap property)</a:t>
            </a: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61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Components: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controls a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screen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logic of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defined inside a class.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creates, updates, and destroys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as the user moves through the application.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identified by the “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decorator that has a set of properties. The most import properties are the following ones: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 — tells how the component is referenced in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in simple words, it corresponds to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tag.</a:t>
            </a:r>
          </a:p>
          <a:p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templateUrl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 — gives the path of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template.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 — an array of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Injection Providers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for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requires.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243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should create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when two or more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or other things need to access the same data or if we want to encapsulate interactions with a web server or if we want to define how to validate user inputs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 are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stateless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Singletons.</a:t>
            </a:r>
          </a:p>
          <a:p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 is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defined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@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Injectable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decorator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5331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30</TotalTime>
  <Words>153</Words>
  <Application>Microsoft Office PowerPoint</Application>
  <PresentationFormat>Widescreen</PresentationFormat>
  <Paragraphs>30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Rockwell</vt:lpstr>
      <vt:lpstr>Rockwell Condensed</vt:lpstr>
      <vt:lpstr>Times New Roman</vt:lpstr>
      <vt:lpstr>Wingdings</vt:lpstr>
      <vt:lpstr>Wood Type</vt:lpstr>
      <vt:lpstr> Angular Workshop </vt:lpstr>
      <vt:lpstr>Introduction </vt:lpstr>
      <vt:lpstr>Architecture overview</vt:lpstr>
      <vt:lpstr>Architecture overview</vt:lpstr>
      <vt:lpstr>Architecture overview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Workshop </dc:title>
  <dc:creator>Hudson Tony</dc:creator>
  <cp:lastModifiedBy>Hudson Tony</cp:lastModifiedBy>
  <cp:revision>12</cp:revision>
  <dcterms:created xsi:type="dcterms:W3CDTF">2019-04-12T14:47:37Z</dcterms:created>
  <dcterms:modified xsi:type="dcterms:W3CDTF">2019-04-12T15:17:54Z</dcterms:modified>
</cp:coreProperties>
</file>