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/ 10;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159</TotalTime>
  <Words>411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56</cp:revision>
  <dcterms:created xsi:type="dcterms:W3CDTF">2019-04-12T14:47:37Z</dcterms:created>
  <dcterms:modified xsi:type="dcterms:W3CDTF">2019-04-17T16:39:57Z</dcterms:modified>
</cp:coreProperties>
</file>