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 xmlns:a16="http://schemas.microsoft.com/office/drawing/2014/main"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416320"/>
          </a:xfrm>
          <a:prstGeom prst="rect">
            <a:avLst/>
          </a:prstGeom>
        </p:spPr>
        <p:txBody>
          <a:bodyPr wrap="square">
            <a:spAutoFit/>
          </a:bodyPr>
          <a:lstStyle/>
          <a:p>
            <a:r>
              <a:rPr lang="en-US" dirty="0"/>
              <a:t>VAPID 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1007</TotalTime>
  <Words>480</Words>
  <Application>Microsoft Office PowerPoint</Application>
  <PresentationFormat>Widescreen</PresentationFormat>
  <Paragraphs>64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64</cp:revision>
  <dcterms:created xsi:type="dcterms:W3CDTF">2018-11-05T04:37:29Z</dcterms:created>
  <dcterms:modified xsi:type="dcterms:W3CDTF">2019-01-16T15:13:14Z</dcterms:modified>
</cp:coreProperties>
</file>