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5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r>
              <a:rPr lang="en-US" sz="5200" dirty="0"/>
              <a:t/>
            </a: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function for publishing values, but it is not executed until a consumer subscribes to it. The subscribed consumer then receives notifications until the function completes, or until they unsubscribe.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517</TotalTime>
  <Words>1460</Words>
  <Application>Microsoft Office PowerPoint</Application>
  <PresentationFormat>Widescreen</PresentationFormat>
  <Paragraphs>271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 Define Child Routes </vt:lpstr>
      <vt:lpstr> RxJs and HTTP </vt:lpstr>
      <vt:lpstr>Different between promises and observable</vt:lpstr>
      <vt:lpstr> Async Pipe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169</cp:revision>
  <dcterms:created xsi:type="dcterms:W3CDTF">2019-04-12T14:47:37Z</dcterms:created>
  <dcterms:modified xsi:type="dcterms:W3CDTF">2019-05-13T14:49:26Z</dcterms:modified>
</cp:coreProperties>
</file>