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router-store/actions" TargetMode="External"/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WITH NGRX V8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1AE969-FC54-467C-93D4-710B6152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 Schematic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A1DD82-151F-4594-AE11-4E1C5630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Scaffolding library for Angular applications using NgRx libraries.</a:t>
            </a: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provides Angular CLI commands for generating files when building new NgRx feature areas and expanding existing ones. Built on top of Schematics, this tool integrates with the Angular CLI.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good 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hygiene ?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2867"/>
            <a:ext cx="10018713" cy="3548333"/>
          </a:xfrm>
        </p:spPr>
        <p:txBody>
          <a:bodyPr>
            <a:normAutofit/>
          </a:bodyPr>
          <a:lstStyle/>
          <a:p>
            <a:r>
              <a:rPr lang="nl-NL" dirty="0" smtClean="0"/>
              <a:t>Action that </a:t>
            </a:r>
            <a:r>
              <a:rPr lang="en-US" dirty="0"/>
              <a:t>follow the "[Source] Event" </a:t>
            </a:r>
            <a:r>
              <a:rPr lang="en-US" dirty="0" smtClean="0"/>
              <a:t>convention</a:t>
            </a:r>
          </a:p>
          <a:p>
            <a:r>
              <a:rPr lang="nl-NL" dirty="0" smtClean="0"/>
              <a:t>Example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20" y="3995466"/>
            <a:ext cx="10058400" cy="2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rules for </a:t>
            </a:r>
            <a:r>
              <a:rPr lang="en-US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745359"/>
              </p:ext>
            </p:extLst>
          </p:nvPr>
        </p:nvGraphicFramePr>
        <p:xfrm>
          <a:off x="1484313" y="2667000"/>
          <a:ext cx="8805908" cy="3217222"/>
        </p:xfrm>
        <a:graphic>
          <a:graphicData uri="http://schemas.openxmlformats.org/drawingml/2006/table">
            <a:tbl>
              <a:tblPr/>
              <a:tblGrid>
                <a:gridCol w="4402954"/>
                <a:gridCol w="4402954"/>
              </a:tblGrid>
              <a:tr h="471489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-action-hygiene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Enforces the use of good action hygiene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</a:tr>
              <a:tr h="1469938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-effect-creator-and-decorator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 Effect should only use the effect creator (createEffect) or the Effect decorator (@Effect), but not both simultaneously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</a:tr>
              <a:tr h="471489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-no-duplicate-action-types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 action type must be unique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</a:tr>
              <a:tr h="804306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-unique-reducer-actions	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An action can't be handled multiple times in the same reducer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9589"/>
            <a:ext cx="10018713" cy="1752599"/>
          </a:xfrm>
        </p:spPr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68591"/>
            <a:ext cx="10018713" cy="3124201"/>
          </a:xfrm>
        </p:spPr>
        <p:txBody>
          <a:bodyPr>
            <a:noAutofit/>
          </a:bodyPr>
          <a:lstStyle/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</a:t>
            </a:r>
            <a:r>
              <a:rPr lang="nl-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good action hygiene ?</a:t>
            </a:r>
            <a:endParaRPr lang="nl-NL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rules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endParaRPr lang="nl-NL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67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Store provides reactive state management for Angular apps inspired by Redux. Unify the events in your application and derive state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012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C01D79-5424-4894-9A57-61387EE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654262-D706-4D8D-87D7-4A78C22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3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State adapter for managing record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provides an API to manipulate and query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for creating reducers that manage a collection of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performant CRUD operations for managing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type-safe adapters for selecting entity information.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C03C4-E935-4D14-BE7D-F4D1992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Effects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215419-52F9-4945-BF64-96EB8E2E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338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isolate side effects from components, allowing for more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components that select state and dispatch actions.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long-running services that listen to an observable of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action dispatched from the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filter those actions based on the type of action they are interested in. This is done by using an operator.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perform tasks, which are synchronous or asynchronous and return a new action.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DA24B-C3E5-4CA7-9698-467B600E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Router Store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B91232-1065-45D1-9C70-C2E53BD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Bindings to connect the Angular Router with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each router navigation cycle, multiple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actions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are dispatched that allow you to listen for changes in the router's state.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then select data from the state of the router to provide additional information to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8650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522</TotalTime>
  <Words>342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Tahoma</vt:lpstr>
      <vt:lpstr>Times New Roman</vt:lpstr>
      <vt:lpstr>Parallax</vt:lpstr>
      <vt:lpstr>BUILDING ROBUST STATE MANAGEMENT APP  WITH NGRX V8</vt:lpstr>
      <vt:lpstr>AGENDA</vt:lpstr>
      <vt:lpstr>State management with NGRX </vt:lpstr>
      <vt:lpstr>NGRX Diagram </vt:lpstr>
      <vt:lpstr>Object, Array &amp; HashMap </vt:lpstr>
      <vt:lpstr>What’s new in NGRX 8 </vt:lpstr>
      <vt:lpstr>NGRX Entity</vt:lpstr>
      <vt:lpstr>NGRX Effects</vt:lpstr>
      <vt:lpstr>NGRX Router Store</vt:lpstr>
      <vt:lpstr>NGRX Schematic</vt:lpstr>
      <vt:lpstr>What is good action hygiene ?</vt:lpstr>
      <vt:lpstr>TSLint rules for NgRx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Hudson Tony</cp:lastModifiedBy>
  <cp:revision>35</cp:revision>
  <dcterms:created xsi:type="dcterms:W3CDTF">2019-07-29T14:07:35Z</dcterms:created>
  <dcterms:modified xsi:type="dcterms:W3CDTF">2019-08-07T14:03:31Z</dcterms:modified>
</cp:coreProperties>
</file>