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8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4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5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58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5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8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7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28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DE1D-4BE7-444D-B71B-21C361EB7A3C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9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huc-ngo-hung-7b92a010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557" y="25146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Software Engineer &amp; </a:t>
            </a: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what is takes to become one</a:t>
            </a:r>
            <a:br>
              <a:rPr lang="en-US" dirty="0">
                <a:latin typeface="+mj-ea"/>
                <a:cs typeface="+mj-ea"/>
              </a:rPr>
            </a:br>
            <a:endParaRPr 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24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A532-C267-4737-BF6C-9AC7F3F4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Interview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880F-1BA4-442C-AB48-F675A4B5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What we need to prepare for interview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English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Research the organization.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Compare your skills and qualifications to the job requirements.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Prepare responses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wear.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bring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Eyes contact</a:t>
            </a: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0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6D3C-E2D9-4478-9F89-843EE87D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5C5F-9E92-4B23-9875-8B59CA66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5 ways to make a good impression</a:t>
            </a:r>
            <a:endParaRPr lang="en-US" sz="3200" dirty="0"/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Positivity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Body language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Clarity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Enthusiasm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9695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CE0B-DB75-46F3-B172-7E44877A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9DA6-89FF-4F35-98AB-C533D384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5000" dirty="0">
                <a:latin typeface="Times New Roman"/>
                <a:cs typeface="Times New Roman"/>
              </a:rPr>
              <a:t>Thank you for listening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2155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Font typeface="+mj-lt"/>
              <a:buAutoNum type="arabicParenR"/>
            </a:pPr>
            <a:endParaRPr lang="en-US" sz="4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>
              <a:buAutoNum type="arabicPeriod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914400" indent="-914400">
              <a:buAutoNum type="arabicPeriod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Build your own </a:t>
            </a:r>
            <a:r>
              <a:rPr lang="en-US" sz="5400" dirty="0">
                <a:latin typeface="Times New Roman"/>
                <a:cs typeface="Times New Roman"/>
              </a:rPr>
              <a:t>Resume</a:t>
            </a:r>
            <a:endParaRPr lang="en-US" sz="5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>
              <a:buAutoNum type="arabicPeriod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Interview</a:t>
            </a:r>
            <a:r>
              <a:rPr lang="en-US" sz="5400" dirty="0">
                <a:latin typeface="Times New Roman"/>
                <a:cs typeface="Times New Roman"/>
              </a:rPr>
              <a:t> </a:t>
            </a:r>
            <a:endParaRPr lang="vi-VN" sz="5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33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1866-B6A2-477C-9A76-66580B7B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CAE5-A40B-4F7D-B577-EC31E960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4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4800" dirty="0">
                <a:latin typeface="Times New Roman"/>
                <a:cs typeface="Times New Roman"/>
              </a:rPr>
              <a:t>Do What You Love. Love What You Do</a:t>
            </a:r>
          </a:p>
        </p:txBody>
      </p:sp>
    </p:spTree>
    <p:extLst>
      <p:ext uri="{BB962C8B-B14F-4D97-AF65-F5344CB8AC3E}">
        <p14:creationId xmlns:p14="http://schemas.microsoft.com/office/powerpoint/2010/main" val="14411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Software engineer is a person who applies the principles of software engineering to the design, development, maintenance, testing, and evaluation of the software making computers or other devices containing software work.</a:t>
            </a:r>
          </a:p>
          <a:p>
            <a:pPr marL="0" indent="0">
              <a:buNone/>
            </a:pPr>
            <a:br>
              <a:rPr lang="en-US" dirty="0">
                <a:latin typeface="+mn-ea"/>
                <a:cs typeface="+mn-ea"/>
              </a:rPr>
            </a:br>
            <a:endParaRPr lang="vi-VN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15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79DA-3AB2-46BA-9500-985CC44F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57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13 Types of Software Developers</a:t>
            </a:r>
          </a:p>
          <a:p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4F48-4CB8-47D0-80EE-8FF9B7F5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895475"/>
            <a:ext cx="3797808" cy="37943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Front End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Mobile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Gaming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Back-end</a:t>
            </a:r>
          </a:p>
          <a:p>
            <a:r>
              <a:rPr lang="en-US" sz="3000" dirty="0">
                <a:latin typeface="Times New Roman"/>
                <a:cs typeface="Times New Roman"/>
              </a:rPr>
              <a:t>Application</a:t>
            </a:r>
          </a:p>
          <a:p>
            <a:r>
              <a:rPr lang="en-US" sz="3000" dirty="0">
                <a:latin typeface="Times New Roman"/>
                <a:cs typeface="Times New Roman"/>
              </a:rPr>
              <a:t>Data Science</a:t>
            </a:r>
          </a:p>
          <a:p>
            <a:endParaRPr lang="en-US" sz="3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28B1F-270E-407B-B696-6763901DE7FB}"/>
              </a:ext>
            </a:extLst>
          </p:cNvPr>
          <p:cNvSpPr txBox="1"/>
          <p:nvPr/>
        </p:nvSpPr>
        <p:spPr>
          <a:xfrm>
            <a:off x="6686550" y="1895475"/>
            <a:ext cx="6096000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QA / Test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Algorithms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Embedded​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OS​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DEV-OPS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Full Stack​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Language – Compiler</a:t>
            </a:r>
            <a:endParaRPr lang="en-US"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9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Developer Career Path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" y="1511726"/>
            <a:ext cx="11218460" cy="4351338"/>
          </a:xfrm>
        </p:spPr>
      </p:pic>
    </p:spTree>
    <p:extLst>
      <p:ext uri="{BB962C8B-B14F-4D97-AF65-F5344CB8AC3E}">
        <p14:creationId xmlns:p14="http://schemas.microsoft.com/office/powerpoint/2010/main" val="26968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Tester Career Path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2458437"/>
            <a:ext cx="11054686" cy="3085714"/>
          </a:xfrm>
        </p:spPr>
      </p:pic>
    </p:spTree>
    <p:extLst>
      <p:ext uri="{BB962C8B-B14F-4D97-AF65-F5344CB8AC3E}">
        <p14:creationId xmlns:p14="http://schemas.microsoft.com/office/powerpoint/2010/main" val="17341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4" y="37081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Software Engineer Skill set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" y="1573547"/>
            <a:ext cx="11905396" cy="5161624"/>
          </a:xfrm>
        </p:spPr>
      </p:pic>
    </p:spTree>
    <p:extLst>
      <p:ext uri="{BB962C8B-B14F-4D97-AF65-F5344CB8AC3E}">
        <p14:creationId xmlns:p14="http://schemas.microsoft.com/office/powerpoint/2010/main" val="3927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1F8-7444-499B-9E96-D2DBDC4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Build your own Resume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B5B4-56EE-4942-B925-5B605057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Github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linkedin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stackoverflow</a:t>
            </a:r>
            <a:r>
              <a:rPr lang="en-US" sz="3200" dirty="0">
                <a:latin typeface="Times New Roman"/>
                <a:cs typeface="Times New Roman"/>
              </a:rPr>
              <a:t>....</a:t>
            </a:r>
          </a:p>
          <a:p>
            <a:r>
              <a:rPr lang="en-US" sz="3200" dirty="0">
                <a:latin typeface="Times New Roman"/>
                <a:cs typeface="Times New Roman"/>
              </a:rPr>
              <a:t>Online CV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Short bio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Career wish 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Working experiences, working skill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Soft skills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Certification &amp; awards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References</a:t>
            </a:r>
          </a:p>
          <a:p>
            <a:r>
              <a:rPr lang="en-US" sz="3200" dirty="0">
                <a:latin typeface="Times New Roman"/>
                <a:cs typeface="Times New Roman"/>
                <a:hlinkClick r:id="rId2"/>
              </a:rPr>
              <a:t>Linkedin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78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24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Software Engineer &amp;  what is takes to become one </vt:lpstr>
      <vt:lpstr>PowerPoint Presentation</vt:lpstr>
      <vt:lpstr>PowerPoint Presentation</vt:lpstr>
      <vt:lpstr>PowerPoint Presentation</vt:lpstr>
      <vt:lpstr>13 Types of Software Developers </vt:lpstr>
      <vt:lpstr>Developer Career Path</vt:lpstr>
      <vt:lpstr>Tester Career Path</vt:lpstr>
      <vt:lpstr>Software Engineer Skill set</vt:lpstr>
      <vt:lpstr>   Build your own Resume  </vt:lpstr>
      <vt:lpstr>Interview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&amp;  what is take to become one</dc:title>
  <dc:creator>ngohungphuc</dc:creator>
  <cp:lastModifiedBy>ngohungphuc</cp:lastModifiedBy>
  <cp:revision>16</cp:revision>
  <dcterms:created xsi:type="dcterms:W3CDTF">2018-01-13T14:46:54Z</dcterms:created>
  <dcterms:modified xsi:type="dcterms:W3CDTF">2018-01-29T08:51:15Z</dcterms:modified>
</cp:coreProperties>
</file>