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Angular Workshop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/>
              <a:t>Ngô</a:t>
            </a:r>
            <a:r>
              <a:rPr lang="nl-NL" sz="3200" dirty="0"/>
              <a:t> </a:t>
            </a:r>
            <a:r>
              <a:rPr lang="nl-NL" sz="3200" dirty="0" err="1"/>
              <a:t>Hùng</a:t>
            </a:r>
            <a:r>
              <a:rPr lang="nl-NL" sz="3200" dirty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next.</a:t>
            </a:r>
          </a:p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typescript,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hello = "Hello!";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decimal: number = 6;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color: string = "blue";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list: number[] = [1, 2, 3];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x: [string, number]; x = ["hello", 10];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{Red = 1, Green, Blue}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 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Greet("Hello", "Steve", "Bill"); // returns "Hello Steve, Bill!"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include the following: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using: Typescript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Editor: VS Code (recommend)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Environment: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Building:  SPA (Single page application) power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Angular: 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57B6-80F7-4930-B530-65D40C6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Generic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3484-3844-4DDF-BFBA-ACA0E64B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offer a way to create reusable components or services. Generics provide a way to make components work with any data type and not restrict to one data type. So, components can be called or used with a variety of data 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CA38FA-0E90-4306-B5D0-3CEA1A7E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9" y="3168137"/>
            <a:ext cx="7501750" cy="35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3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46E2-4366-4F67-9FB5-B507999C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5024"/>
            <a:ext cx="10058400" cy="1609344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Module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11EF3-FB91-4D8A-A344-658BC8C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61" y="1098695"/>
            <a:ext cx="10058400" cy="55418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 Single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Entire Module into a Variable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an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9A1450-D806-40BA-9C89-7BEEFEA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1496013"/>
            <a:ext cx="98425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BC3649-8EBE-4700-8648-D4EF97496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3327366"/>
            <a:ext cx="9869277" cy="147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880A05-5F58-45B1-884D-75824689D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5342740"/>
            <a:ext cx="98425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5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94B9-63FD-435A-AFA6-53E2454B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5AC8C-CF3A-4D2C-AF0D-DB5C38E0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is a CSS preprocessor, which adds special features such as variables, nested rules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(sometimes referred to as syntactic sugar) into regular CSS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Extend/Inheritance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1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6F5E-CEDA-4DBA-9EFF-9DA5BC48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018F80-C482-4162-87F4-3B4430AD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239552"/>
            <a:ext cx="7346183" cy="3734321"/>
          </a:xfrm>
        </p:spPr>
      </p:pic>
    </p:spTree>
    <p:extLst>
      <p:ext uri="{BB962C8B-B14F-4D97-AF65-F5344CB8AC3E}">
        <p14:creationId xmlns:p14="http://schemas.microsoft.com/office/powerpoint/2010/main" val="3716649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B438-718D-41FE-B912-05184CC7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07FAD8-5825-4E9B-9A1E-1CA1B811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3" y="2120900"/>
            <a:ext cx="9977644" cy="4051300"/>
          </a:xfrm>
        </p:spPr>
      </p:pic>
    </p:spTree>
    <p:extLst>
      <p:ext uri="{BB962C8B-B14F-4D97-AF65-F5344CB8AC3E}">
        <p14:creationId xmlns:p14="http://schemas.microsoft.com/office/powerpoint/2010/main" val="657854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18AF-13C4-4051-85A0-83603087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9916FD-A799-44E9-BAD6-1DFD73799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18554"/>
            <a:ext cx="7579630" cy="4051300"/>
          </a:xfrm>
        </p:spPr>
      </p:pic>
    </p:spTree>
    <p:extLst>
      <p:ext uri="{BB962C8B-B14F-4D97-AF65-F5344CB8AC3E}">
        <p14:creationId xmlns:p14="http://schemas.microsoft.com/office/powerpoint/2010/main" val="5474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AD8F-1162-4FDC-826E-3BA1AE26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8EA503-F633-408F-8510-C3647B74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11355"/>
            <a:ext cx="10058400" cy="3965509"/>
          </a:xfrm>
        </p:spPr>
      </p:pic>
    </p:spTree>
    <p:extLst>
      <p:ext uri="{BB962C8B-B14F-4D97-AF65-F5344CB8AC3E}">
        <p14:creationId xmlns:p14="http://schemas.microsoft.com/office/powerpoint/2010/main" val="290132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screen 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By using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restrict the scope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so it will only be injected into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or one of its descendant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instances. It means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can’t inject the same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anywhere else. The lifetime of this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also be different: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will be destroyed when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is destroyed.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Output: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218</TotalTime>
  <Words>573</Words>
  <Application>Microsoft Office PowerPoint</Application>
  <PresentationFormat>Widescreen</PresentationFormat>
  <Paragraphs>147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 Angular Workshop </vt:lpstr>
      <vt:lpstr> Introduction 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  <vt:lpstr> TypeScript - Generic </vt:lpstr>
      <vt:lpstr> TypeScript - Module </vt:lpstr>
      <vt:lpstr> Getting Started </vt:lpstr>
      <vt:lpstr>Benefit of SASS</vt:lpstr>
      <vt:lpstr>Benefit of SASS</vt:lpstr>
      <vt:lpstr>Benefit of SASS</vt:lpstr>
      <vt:lpstr>Benefit of SASS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Ngo Hung Phuc</cp:lastModifiedBy>
  <cp:revision>80</cp:revision>
  <dcterms:created xsi:type="dcterms:W3CDTF">2019-04-12T14:47:37Z</dcterms:created>
  <dcterms:modified xsi:type="dcterms:W3CDTF">2019-04-18T11:40:34Z</dcterms:modified>
</cp:coreProperties>
</file>