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70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4" r:id="rId37"/>
    <p:sldId id="295" r:id="rId38"/>
    <p:sldId id="291" r:id="rId39"/>
    <p:sldId id="317" r:id="rId40"/>
    <p:sldId id="292" r:id="rId41"/>
    <p:sldId id="293" r:id="rId42"/>
    <p:sldId id="318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8" r:id="rId55"/>
    <p:sldId id="307" r:id="rId56"/>
    <p:sldId id="320" r:id="rId57"/>
    <p:sldId id="319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21" r:id="rId67"/>
    <p:sldId id="322" r:id="rId68"/>
    <p:sldId id="32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bOuCBuQepI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github/codecraft-tv/angular-course/tree/current/1.quickstart/8.nesting-components-and-inputs/code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https://www.youtube.com/watch?v=XbOuCBuQepI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https://stackblitz.com/github/codecraft-tv/angular-course/tree/current/1.quickstart/8.nesting-components-and-inputs/code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8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module-typ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s" TargetMode="External"/><Relationship Id="rId2" Type="http://schemas.openxmlformats.org/officeDocument/2006/relationships/hyperlink" Target="https://angular.io/api/router/RouterModul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rLinkWithHref" TargetMode="External"/><Relationship Id="rId2" Type="http://schemas.openxmlformats.org/officeDocument/2006/relationships/hyperlink" Target="https://angular.io/api/router/RouterOutl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api/router/RouterLinkActive" TargetMode="External"/><Relationship Id="rId4" Type="http://schemas.openxmlformats.org/officeDocument/2006/relationships/hyperlink" Target="https://angular.io/api/router/RouterLink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clabnet-angular-candeactivate" TargetMode="External"/><Relationship Id="rId2" Type="http://schemas.openxmlformats.org/officeDocument/2006/relationships/hyperlink" Target="https://stackblitz.com/edit/candeactivat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github/codecraft-tv/angular-course/tree/current/8.pipes/3.async-pipe/cod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api/common/http/HttpClient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github/codecraft-tv/angular-course/tree/current/1.quickstart/8.nesting-components-and-inputs/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input-output-angula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my-first-project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serve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'module-name‘</a:t>
            </a:r>
          </a:p>
          <a:p>
            <a:pPr marL="0" indent="0">
              <a:buNone/>
            </a:pP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</a:p>
          <a:p>
            <a:pPr marL="0" indent="0">
              <a:buNone/>
            </a:pP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br>
              <a:rPr lang="en-US" sz="3600" b="1" dirty="0"/>
            </a:br>
            <a:r>
              <a:rPr lang="en-US" sz="3600" b="1" dirty="0"/>
              <a:t>Introduction 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methods.</a:t>
            </a:r>
          </a:p>
          <a:p>
            <a:r>
              <a:rPr lang="en-US" dirty="0"/>
              <a:t>The @Component decorator identifies the class immediately below it as a component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method to create a delete component. Then 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with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interpolation uses as its delimiter the double curly braces  {{ 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touches</a:t>
            </a: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Input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directives: 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directives: 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 change the structure of the view. Structural directives are responsible for HTML layout. They shape or reshape the DOM's structure, typically by adding, removing, or manipulating elements.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Structural directives are easy to recognize. An asterisk (*) precedes the directive attribute name as in this example. Three of the common, built-in structural directives—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ngIf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ngFor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and 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ngSwitch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...</a:t>
            </a:r>
          </a:p>
          <a:p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Attribute directives are used as attributes of elements.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ngClass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ngStyle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Attribute directives </a:t>
            </a:r>
          </a:p>
        </p:txBody>
      </p:sp>
    </p:spTree>
    <p:extLst>
      <p:ext uri="{BB962C8B-B14F-4D97-AF65-F5344CB8AC3E}">
        <p14:creationId xmlns:p14="http://schemas.microsoft.com/office/powerpoint/2010/main" val="307670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347655"/>
            <a:ext cx="9083443" cy="4027877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users. Pipe simply transform your data into any form you want like date, currency, time</a:t>
            </a:r>
          </a:p>
        </p:txBody>
      </p:sp>
    </p:spTree>
    <p:extLst>
      <p:ext uri="{BB962C8B-B14F-4D97-AF65-F5344CB8AC3E}">
        <p14:creationId xmlns:p14="http://schemas.microsoft.com/office/powerpoint/2010/main" val="14390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pipe that either waits for a promise to resolve to display data or subscribes to an observable to display the emitted values. The component doesn't 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values and expose them for binding, and have to unsubscribe when it's destroyed (a potent source of memory leaks)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9319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55F-6731-4EB9-B029-E37316DF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7A7C-A997-4D2D-8C3D-EF37B64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five general categories of feature modules which tend to fall into the following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feature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feature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more at </a:t>
            </a:r>
            <a:r>
              <a:rPr lang="en-US" dirty="0">
                <a:hlinkClick r:id="rId2"/>
              </a:rPr>
              <a:t>https://angular.io/guide/module-types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4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5BCF-27FA-4DC5-B2F0-05B1BD79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5200" dirty="0"/>
            </a:br>
            <a:b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/>
              <a:t>Routing &amp; Navigation</a:t>
            </a:r>
            <a:br>
              <a:rPr lang="en-US" sz="5200" dirty="0"/>
            </a:br>
            <a:br>
              <a:rPr lang="en-US" sz="5200" dirty="0"/>
            </a:b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6F8F-FAD3-4573-A33D-F13ECD7B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Angular Router enables navigation from one view to the next as users perform application tasks.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imports import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RouterModule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'@angular/router’;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RouterModule.forRoot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(routes,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enableTracing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E7B4-C310-4146-84E3-24D68CE4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6928-AFB6-4384-BF91-7ECECDBA8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is a directive from the router library that is used like a component. It acts as a placeholder that marks the spot in the template where the router should display the components for that outlet.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&gt;&lt;/</a:t>
            </a:r>
            <a:r>
              <a:rPr lang="en-US" dirty="0">
                <a:hlinkClick r:id="rId2"/>
              </a:rPr>
              <a:t>router-outlet</a:t>
            </a:r>
            <a:r>
              <a:rPr lang="en-US" dirty="0"/>
              <a:t>&gt;</a:t>
            </a:r>
          </a:p>
          <a:p>
            <a:r>
              <a:rPr lang="en-US" dirty="0"/>
              <a:t>Router links help user to navigate between pages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routerLink</a:t>
            </a:r>
            <a:r>
              <a:rPr lang="en-US" dirty="0"/>
              <a:t>="/heroes" </a:t>
            </a:r>
            <a:r>
              <a:rPr lang="en-US" dirty="0" err="1">
                <a:hlinkClick r:id="rId5"/>
              </a:rPr>
              <a:t>routerLinkActive</a:t>
            </a:r>
            <a:r>
              <a:rPr lang="en-US" dirty="0"/>
              <a:t>="active"&gt;Heroes&lt;/</a:t>
            </a:r>
            <a:r>
              <a:rPr lang="en-US" dirty="0">
                <a:hlinkClick r:id="rId3"/>
              </a:rPr>
              <a:t>a</a:t>
            </a:r>
            <a:r>
              <a:rPr lang="en-US" dirty="0"/>
              <a:t>&gt;</a:t>
            </a:r>
          </a:p>
          <a:p>
            <a:r>
              <a:rPr lang="en-US" dirty="0"/>
              <a:t>Active router links: The </a:t>
            </a:r>
            <a:r>
              <a:rPr lang="en-US" dirty="0" err="1"/>
              <a:t>RouterLinkActive</a:t>
            </a:r>
            <a:r>
              <a:rPr lang="en-US" dirty="0"/>
              <a:t> directive toggles </a:t>
            </a:r>
            <a:r>
              <a:rPr lang="en-US" dirty="0" err="1"/>
              <a:t>css</a:t>
            </a:r>
            <a:r>
              <a:rPr lang="en-US" dirty="0"/>
              <a:t> classes for active </a:t>
            </a:r>
            <a:r>
              <a:rPr lang="en-US" dirty="0" err="1"/>
              <a:t>RouterLink</a:t>
            </a:r>
            <a:r>
              <a:rPr lang="en-US" dirty="0"/>
              <a:t> bindings based on the current </a:t>
            </a:r>
            <a:r>
              <a:rPr lang="en-US" dirty="0" err="1"/>
              <a:t>RouterState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5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CCF8-63BB-4950-BDB6-76B6D26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and Receiving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38351B-9905-446B-B4D9-53E053FB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7" y="2120900"/>
            <a:ext cx="9803795" cy="4051300"/>
          </a:xfrm>
        </p:spPr>
      </p:pic>
    </p:spTree>
    <p:extLst>
      <p:ext uri="{BB962C8B-B14F-4D97-AF65-F5344CB8AC3E}">
        <p14:creationId xmlns:p14="http://schemas.microsoft.com/office/powerpoint/2010/main" val="280382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3DEB-0364-4739-A75A-D1ADAE13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Route Parameters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F94E9-AB70-4531-9D6D-9C0F7C60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67340"/>
            <a:ext cx="10058400" cy="3349690"/>
          </a:xfrm>
        </p:spPr>
      </p:pic>
    </p:spTree>
    <p:extLst>
      <p:ext uri="{BB962C8B-B14F-4D97-AF65-F5344CB8AC3E}">
        <p14:creationId xmlns:p14="http://schemas.microsoft.com/office/powerpoint/2010/main" val="1045507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1010-908E-4E80-969B-8AD5B2DA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18872"/>
            <a:ext cx="10058400" cy="160934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CFDEF-BEA6-4502-AAF2-CD1449B6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16152"/>
            <a:ext cx="10058400" cy="553212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 case when we should use 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the user is not authorized to navigate to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the user must login (authenticate) first.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you should fetch some data before you display the target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want to save pending changes before leaving a component.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ask the user if it's OK to discard pending changes rather than save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add guards to the route configuration to handle these scenarios.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guard's return value controls the router's behavior: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true, the navigation process continues.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false, the navigation process stops and the user stays 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returns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current navigation cancels and a new navigation is initiated 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returned.</a:t>
            </a:r>
          </a:p>
        </p:txBody>
      </p:sp>
    </p:spTree>
    <p:extLst>
      <p:ext uri="{BB962C8B-B14F-4D97-AF65-F5344CB8AC3E}">
        <p14:creationId xmlns:p14="http://schemas.microsoft.com/office/powerpoint/2010/main" val="3798343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199-E351-4E33-92D5-5A5218F6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Guards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84714-336C-49E6-8E73-D3612ACE1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800808"/>
            <a:ext cx="10431562" cy="4344468"/>
          </a:xfrm>
        </p:spPr>
      </p:pic>
    </p:spTree>
    <p:extLst>
      <p:ext uri="{BB962C8B-B14F-4D97-AF65-F5344CB8AC3E}">
        <p14:creationId xmlns:p14="http://schemas.microsoft.com/office/powerpoint/2010/main" val="1496490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3BAC-ACFD-4163-913E-F49F780A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2C56-8E4E-44E8-98EE-C3677F9C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that a class can implement to be a guard deciding if a route can be activated. If all guards return true, navigation will continue. If any guard returns false, navigation will be cancelled. If any guard returns a </a:t>
            </a:r>
            <a:r>
              <a:rPr lang="en-US" dirty="0" err="1"/>
              <a:t>UrlTree</a:t>
            </a:r>
            <a:r>
              <a:rPr lang="en-US" dirty="0"/>
              <a:t>, current navigation will be cancelled and a new navigation will be kicked off to the </a:t>
            </a:r>
            <a:r>
              <a:rPr lang="en-US" dirty="0" err="1"/>
              <a:t>UrlTree</a:t>
            </a:r>
            <a:r>
              <a:rPr lang="en-US" dirty="0"/>
              <a:t> returned from the guard</a:t>
            </a:r>
          </a:p>
        </p:txBody>
      </p:sp>
    </p:spTree>
    <p:extLst>
      <p:ext uri="{BB962C8B-B14F-4D97-AF65-F5344CB8AC3E}">
        <p14:creationId xmlns:p14="http://schemas.microsoft.com/office/powerpoint/2010/main" val="2892483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11F3-304A-4111-8695-D67BBBEF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CanDeactivate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65329-9220-4775-87B0-5F9F3389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that a class can implement to be a guard deciding if a route can be deactivated. If all guards return true, navigation will continue. If any guard returns false, navigation will be cancelled. If any guard returns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 navigation will be cancelled and a new navigation will be kicked off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from the guard.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https://stackblitz.com/edit/candeactivate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https://stackblitz.com/edit/clabnet-angular-candeactivate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EDE9-9054-457B-9CC7-4617D11A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Child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F1091-4A85-48FC-B917-22A53BA8A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93975"/>
            <a:ext cx="9638460" cy="4546431"/>
          </a:xfrm>
        </p:spPr>
      </p:pic>
    </p:spTree>
    <p:extLst>
      <p:ext uri="{BB962C8B-B14F-4D97-AF65-F5344CB8AC3E}">
        <p14:creationId xmlns:p14="http://schemas.microsoft.com/office/powerpoint/2010/main" val="2960871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HTTP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define a function for publishing values, but it is not executed until a consumer subscribes to it. The subscribed consumer then receives notifications until the function completes, or until they unsubscribe.</a:t>
            </a:r>
          </a:p>
        </p:txBody>
      </p:sp>
    </p:spTree>
    <p:extLst>
      <p:ext uri="{BB962C8B-B14F-4D97-AF65-F5344CB8AC3E}">
        <p14:creationId xmlns:p14="http://schemas.microsoft.com/office/powerpoint/2010/main" val="387081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" y="2093976"/>
            <a:ext cx="11693825" cy="4619340"/>
          </a:xfrm>
        </p:spPr>
      </p:pic>
    </p:spTree>
    <p:extLst>
      <p:ext uri="{BB962C8B-B14F-4D97-AF65-F5344CB8AC3E}">
        <p14:creationId xmlns:p14="http://schemas.microsoft.com/office/powerpoint/2010/main" val="3561511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subscribes to an Observable or Promise and returns the latest value it has emitted. When a new value is emitted,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marks the component to be checked for changes. When the component gets destroyed,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unsubscribes automatically to avoid potential memory leaks.</a:t>
            </a:r>
          </a:p>
          <a:p>
            <a:endParaRPr lang="nl-NL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https://stackblitz.com/github/codecraft-tv/angular-course/tree/current/8.pipes/3.async-pipe/code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34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Subscribing to an Observable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20" y="2093975"/>
            <a:ext cx="8369732" cy="3924859"/>
          </a:xfrm>
        </p:spPr>
      </p:pic>
    </p:spTree>
    <p:extLst>
      <p:ext uri="{BB962C8B-B14F-4D97-AF65-F5344CB8AC3E}">
        <p14:creationId xmlns:p14="http://schemas.microsoft.com/office/powerpoint/2010/main" val="3625230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Http in Angular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front-end applications communicate with backend services over the HTTP protocol. Modern browsers support two different APIs for making HTTP requests: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the fetch() API.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@angular/common/http offers a simplified client HTTP API for Angular applications that rests on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exposed by browsers.</a:t>
            </a:r>
          </a:p>
          <a:p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module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HttpClientModule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component or service import {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HttpClient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from '@angular/common/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036996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an HTTP Request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254770" cy="4503379"/>
          </a:xfrm>
        </p:spPr>
      </p:pic>
    </p:spTree>
    <p:extLst>
      <p:ext uri="{BB962C8B-B14F-4D97-AF65-F5344CB8AC3E}">
        <p14:creationId xmlns:p14="http://schemas.microsoft.com/office/powerpoint/2010/main" val="25776312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Exception Handling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5"/>
            <a:ext cx="9084950" cy="3380849"/>
          </a:xfrm>
        </p:spPr>
      </p:pic>
    </p:spTree>
    <p:extLst>
      <p:ext uri="{BB962C8B-B14F-4D97-AF65-F5344CB8AC3E}">
        <p14:creationId xmlns:p14="http://schemas.microsoft.com/office/powerpoint/2010/main" val="39760876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2BB8-6D6A-4182-9215-82CC6F90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Between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51E4-9089-4B85-A3F7-1A9A7067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Components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Dumb components are also called ‘presentational’ components because their only responsibility is to present something to the DOM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Components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components (or container components) on the other hand have a different responsibility. Because they have the burden of being smart, they are the ones that keep track of state and care about how the app works.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70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AD44-7F87-461D-91D1-485AE953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Nested Component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D145-C722-4957-9AE9-60FF82FE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2735A-95B9-4580-AC23-270E4C2D0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39493"/>
            <a:ext cx="5548921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1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AE97-06B0-4093-B814-B07D5FAC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63A2-B03B-401B-B8EC-B0B6991E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First of all, the idea of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to exchange data between components. They are a mechanism to send/receive data from one component to another.</a:t>
            </a:r>
          </a:p>
          <a:p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used to receive data in whereas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used to send data out. 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sends data out by exposing event producers, usually </a:t>
            </a:r>
            <a:r>
              <a:rPr lang="en-US" sz="25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EventEmitter</a:t>
            </a:r>
            <a:r>
              <a:rPr lang="en-US" sz="25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https://stackblitz.com/edit/input-output-angular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1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570</TotalTime>
  <Words>1928</Words>
  <Application>Microsoft Office PowerPoint</Application>
  <PresentationFormat>Widescreen</PresentationFormat>
  <Paragraphs>315</Paragraphs>
  <Slides>68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Handling Events  with Event Binding</vt:lpstr>
      <vt:lpstr> Handling Input with  Two-way Binding </vt:lpstr>
      <vt:lpstr> Introduction to Directives </vt:lpstr>
      <vt:lpstr>Directives overview</vt:lpstr>
      <vt:lpstr>Structural directives example</vt:lpstr>
      <vt:lpstr>Attribute directives</vt:lpstr>
      <vt:lpstr>PIPE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  <vt:lpstr>Types of Feature Modules</vt:lpstr>
      <vt:lpstr>  Routing &amp; Navigation  </vt:lpstr>
      <vt:lpstr>Router components</vt:lpstr>
      <vt:lpstr> Sending and Receiving Route Parameters </vt:lpstr>
      <vt:lpstr> Subscribing to Route Parameters </vt:lpstr>
      <vt:lpstr> Route Guards </vt:lpstr>
      <vt:lpstr> Route Guards </vt:lpstr>
      <vt:lpstr>CanActivate Interface</vt:lpstr>
      <vt:lpstr> CanDeactivate Interface </vt:lpstr>
      <vt:lpstr> Define Child Routes </vt:lpstr>
      <vt:lpstr> RxJs and HTTP </vt:lpstr>
      <vt:lpstr>Different between promises and observable</vt:lpstr>
      <vt:lpstr> Async Pipe </vt:lpstr>
      <vt:lpstr> Subscribing to an Observable </vt:lpstr>
      <vt:lpstr> Using Http in Angular </vt:lpstr>
      <vt:lpstr> Sending an HTTP Request </vt:lpstr>
      <vt:lpstr> HTTP Exception Handling </vt:lpstr>
      <vt:lpstr> Communicating Between Components </vt:lpstr>
      <vt:lpstr> Building a Nested Component </vt:lpstr>
      <vt:lpstr>Input and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Ngo Hung Phuc</cp:lastModifiedBy>
  <cp:revision>195</cp:revision>
  <dcterms:created xsi:type="dcterms:W3CDTF">2019-04-12T14:47:37Z</dcterms:created>
  <dcterms:modified xsi:type="dcterms:W3CDTF">2019-05-28T08:50:06Z</dcterms:modified>
</cp:coreProperties>
</file>