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ront-end-weekly/es6-map-vs-object-what-and-when-b806219323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523" y="1078143"/>
            <a:ext cx="9903125" cy="2657095"/>
          </a:xfrm>
        </p:spPr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ROBUST STATE MANAGEMENT APP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NGRX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9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Entity, NGRX Effects, NGRX Router Store, NGRX schematic</a:t>
            </a:r>
          </a:p>
          <a:p>
            <a:r>
              <a:rPr lang="nl-NL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5767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Store provides reactive state management for Angular apps inspired by Redux. Unify the events in your application and derive state using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gives you a framework for isolating side effects from your components by connecting observables of actions to your store. </a:t>
            </a: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Schematics helps you avoid writing common boilerplate and instead focus on building your application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7008"/>
            <a:ext cx="10018713" cy="1752599"/>
          </a:xfrm>
        </p:spPr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21" y="2018581"/>
            <a:ext cx="8997351" cy="4540610"/>
          </a:xfrm>
        </p:spPr>
      </p:pic>
    </p:spTree>
    <p:extLst>
      <p:ext uri="{BB962C8B-B14F-4D97-AF65-F5344CB8AC3E}">
        <p14:creationId xmlns:p14="http://schemas.microsoft.com/office/powerpoint/2010/main" val="36746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://medium.com/front-end-weekly/es6-map-vs-object-what-and-when-b80621932373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A6B9-44CD-4005-B425-780CFD49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DE74-9C22-4E3E-A52E-4A2C7194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401292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new way to defined actions, reducers, effects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createAction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createReducer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createSelector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Effects: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createEffect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Entity: </a:t>
            </a:r>
            <a:r>
              <a:rPr lang="en-US" sz="2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createEntityAdapter</a:t>
            </a:r>
            <a:endParaRPr lang="en-US" sz="2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2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1D79-5424-4894-9A57-61387EEF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</a:t>
            </a:r>
            <a:endParaRPr lang="en-US" sz="5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4262-D706-4D8D-87D7-4A78C22A4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7838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State adapter for managing record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provides an API to manipulate and query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boilerplate for creating reducers that manage a collection of models.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performant CRUD operations for managing entity collections.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type-safe adapters for selecting entity information.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9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</TotalTime>
  <Words>200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Parallax</vt:lpstr>
      <vt:lpstr>BUILDING ROBUST STATE MANAGEMENT APP  WITH NGRX</vt:lpstr>
      <vt:lpstr>AGENDA</vt:lpstr>
      <vt:lpstr>State management with NGRX </vt:lpstr>
      <vt:lpstr>NGRX Diagram </vt:lpstr>
      <vt:lpstr>Object, Array &amp; HashMap </vt:lpstr>
      <vt:lpstr>What’s new in NGRX 8 </vt:lpstr>
      <vt:lpstr>NGRX Entity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ROBUST STATE MANAGEMENT APP  WITH NGRX</dc:title>
  <dc:creator>Hudson Tony</dc:creator>
  <cp:lastModifiedBy>Ngo Hung Phuc</cp:lastModifiedBy>
  <cp:revision>19</cp:revision>
  <dcterms:created xsi:type="dcterms:W3CDTF">2019-07-29T14:07:35Z</dcterms:created>
  <dcterms:modified xsi:type="dcterms:W3CDTF">2019-07-31T04:57:02Z</dcterms:modified>
</cp:coreProperties>
</file>