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NGRX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schematic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provides reactive state management for Angular apps inspired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Unify the events in your application and derive state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Schematics helps you avoid writing common boilerplate and instead focus on building your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medium.com/front-end-weekly/es6-map-vs-object-what-and-when-b80621932373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</TotalTime>
  <Words>109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Parallax</vt:lpstr>
      <vt:lpstr>BUILDING ROBUST STATE MANAGEMENT APP  WITH NGRX</vt:lpstr>
      <vt:lpstr>AGENDA</vt:lpstr>
      <vt:lpstr>State management with NGRX </vt:lpstr>
      <vt:lpstr>NGRX Diagram </vt:lpstr>
      <vt:lpstr>Object, Array &amp; HashMap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Hudson Tony</cp:lastModifiedBy>
  <cp:revision>9</cp:revision>
  <dcterms:created xsi:type="dcterms:W3CDTF">2019-07-29T14:07:35Z</dcterms:created>
  <dcterms:modified xsi:type="dcterms:W3CDTF">2019-07-29T15:11:33Z</dcterms:modified>
</cp:coreProperties>
</file>