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a:t>
            </a:r>
            <a:r>
              <a:rPr lang="en-US" dirty="0" smtClean="0">
                <a:solidFill>
                  <a:schemeClr val="tx1"/>
                </a:solidFill>
              </a:rPr>
              <a:t>strategy </a:t>
            </a:r>
            <a:endParaRPr lang="en-US" dirty="0">
              <a:solidFill>
                <a:schemeClr val="tx1"/>
              </a:solidFill>
            </a:endParaRP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r>
              <a:rPr lang="en-US" dirty="0" smtClean="0">
                <a:solidFill>
                  <a:schemeClr val="tx1"/>
                </a:solidFill>
              </a:rPr>
              <a:t>.</a:t>
            </a:r>
          </a:p>
          <a:p>
            <a:r>
              <a:rPr lang="en-US" dirty="0">
                <a:solidFill>
                  <a:schemeClr val="tx1"/>
                </a:solidFill>
              </a:rPr>
              <a:t>Demo: https://github.com/GoogleChromeLabs/application-shell</a:t>
            </a:r>
            <a:endParaRPr lang="en-US" dirty="0">
              <a:solidFill>
                <a:schemeClr val="tx1"/>
              </a:solidFill>
            </a:endParaRPr>
          </a:p>
        </p:txBody>
      </p:sp>
    </p:spTree>
    <p:extLst>
      <p:ext uri="{BB962C8B-B14F-4D97-AF65-F5344CB8AC3E}">
        <p14:creationId xmlns:p14="http://schemas.microsoft.com/office/powerpoint/2010/main" val="124004026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406</TotalTime>
  <Words>257</Words>
  <Application>Microsoft Office PowerPoint</Application>
  <PresentationFormat>Widescreen</PresentationFormat>
  <Paragraphs>44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24</cp:revision>
  <dcterms:created xsi:type="dcterms:W3CDTF">2018-11-05T04:37:29Z</dcterms:created>
  <dcterms:modified xsi:type="dcterms:W3CDTF">2018-11-05T16:07:30Z</dcterms:modified>
</cp:coreProperties>
</file>