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A43FB-D854-4B89-9ABE-FF95F96787A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DFBB7-712C-4D98-B2C2-E7512CEAB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4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blitz.com/edit/rxjs-subjects-comparison?file=index.ts&amp;devtoolsheight=10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https://stackblitz.com/edit/rxjs-subjects-comparison?file=index.ts&amp;devtoolsheight=100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DFBB7-712C-4D98-B2C2-E7512CEAB3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5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74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8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0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2525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37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62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93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2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392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33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8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4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9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8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32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ylermcginnis.com/imperative-vs-declarative-programming/" TargetMode="External"/><Relationship Id="rId2" Type="http://schemas.openxmlformats.org/officeDocument/2006/relationships/hyperlink" Target="https://github.com/ReactiveX/rxj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RXJS Make it simple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 Hung Phuc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5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RXJS ? Benefit of RXJS 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Subject, BehaviorSubject, ReplaySubject, AsyncSubject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SwitchMap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ExhaustMap</a:t>
            </a:r>
            <a:r>
              <a:rPr lang="nl-NL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MergeMap (FlatMap),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ConcatMap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 operator &amp; benefit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 Common operators in RXJS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 resource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37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RXJS</a:t>
            </a:r>
            <a:b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RxJS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one of the hottest libraries in web development today. Offering a powerful, functional approach for dealing with events and with integration points into a growing number of frameworks, libraries,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hlinkClick r:id="rId3"/>
              </a:rPr>
              <a:t>https://tylermcginnis.com/imperative-vs-declarative-programming/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BehaviorSubject, ReplaySubject, AsyncSubject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is a special type of Observable which shares a single execution path among observers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think of this as a single speaker talking at a microphone in a room full of people. Their message (the subject) is being delivered to many (multicast) people (the observers) at once. This is the basis of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Typical observables would be comparable to a 1 on 1 conversation.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5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Subject, BehaviorSubject, ReplaySubject, AsyncSubject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4 variants of subjects: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No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or replay behavior.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AsyncSubject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Emits latest value to observers upon completion.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BehaviorSubject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Requires an initial value and emits its current value (last emitted item) to new subscribers.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ReplaySubject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Emits specified number of last emitted values (a replay) to new subscribers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02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SwitchMap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ExhaustMap,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MergeMap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ConcatMap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8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 </a:t>
            </a:r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://www.learnrxjs.io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https://thinkrx.io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https://xgrommx.github.io/rx-book/content/which_operator_do_i_use/index.html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://youtu.be/_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q-HL9YX_pk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https://youtu.be/ak3MvMn8u18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8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41</TotalTime>
  <Words>138</Words>
  <Application>Microsoft Office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Times New Roman</vt:lpstr>
      <vt:lpstr>Depth</vt:lpstr>
      <vt:lpstr>RXJS Make it simple</vt:lpstr>
      <vt:lpstr>Agenda</vt:lpstr>
      <vt:lpstr> What is RXJS </vt:lpstr>
      <vt:lpstr> Subject, BehaviorSubject, ReplaySubject, AsyncSubject </vt:lpstr>
      <vt:lpstr> Subject, BehaviorSubject, ReplaySubject, AsyncSubject </vt:lpstr>
      <vt:lpstr> SwitchMap, ExhaustMap,  MergeMap, ConcatMap </vt:lpstr>
      <vt:lpstr> Useful resource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 Make it simple</dc:title>
  <dc:creator>Hudson Tony</dc:creator>
  <cp:lastModifiedBy>Hudson Tony</cp:lastModifiedBy>
  <cp:revision>18</cp:revision>
  <dcterms:created xsi:type="dcterms:W3CDTF">2019-08-04T00:02:17Z</dcterms:created>
  <dcterms:modified xsi:type="dcterms:W3CDTF">2019-08-04T00:43:18Z</dcterms:modified>
</cp:coreProperties>
</file>