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11/6/2018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Caching strategy </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r>
              <a:rPr lang="en-US" dirty="0">
                <a:solidFill>
                  <a:schemeClr val="tx1"/>
                </a:solidFill>
              </a:rPr>
              <a:t>On Install</a:t>
            </a:r>
          </a:p>
          <a:p>
            <a:r>
              <a:rPr lang="en-US" dirty="0">
                <a:solidFill>
                  <a:schemeClr val="tx1"/>
                </a:solidFill>
              </a:rPr>
              <a:t>On activate</a:t>
            </a:r>
          </a:p>
          <a:p>
            <a:r>
              <a:rPr lang="en-US" dirty="0">
                <a:solidFill>
                  <a:schemeClr val="tx1"/>
                </a:solidFill>
              </a:rPr>
              <a:t>On user interaction</a:t>
            </a:r>
          </a:p>
          <a:p>
            <a:r>
              <a:rPr lang="en-US" dirty="0">
                <a:solidFill>
                  <a:schemeClr val="tx1"/>
                </a:solidFill>
              </a:rPr>
              <a:t>On network response</a:t>
            </a:r>
          </a:p>
          <a:p>
            <a:r>
              <a:rPr lang="en-US" dirty="0">
                <a:solidFill>
                  <a:schemeClr val="tx1"/>
                </a:solidFill>
              </a:rPr>
              <a:t>Stale-while-revalidate</a:t>
            </a:r>
          </a:p>
          <a:p>
            <a:r>
              <a:rPr lang="en-US" dirty="0">
                <a:solidFill>
                  <a:schemeClr val="tx1"/>
                </a:solidFill>
              </a:rPr>
              <a:t>On push message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522</TotalTime>
  <Words>292</Words>
  <Application>Microsoft Office PowerPoint</Application>
  <PresentationFormat>Widescreen</PresentationFormat>
  <Paragraphs>55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lpstr>Caching strategy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Phuc Ngo</cp:lastModifiedBy>
  <cp:revision>34</cp:revision>
  <dcterms:created xsi:type="dcterms:W3CDTF">2018-11-05T04:37:29Z</dcterms:created>
  <dcterms:modified xsi:type="dcterms:W3CDTF">2018-11-06T04:43:08Z</dcterms:modified>
</cp:coreProperties>
</file>