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74"/>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 id="32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6/10/2019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a16="http://schemas.microsoft.com/office/drawing/2014/main" xmlns=""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a16="http://schemas.microsoft.com/office/drawing/2014/main" xmlns=""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a16="http://schemas.microsoft.com/office/drawing/2014/main" xmlns=""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a16="http://schemas.microsoft.com/office/drawing/2014/main" xmlns=""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a16="http://schemas.microsoft.com/office/drawing/2014/main" xmlns=""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a16="http://schemas.microsoft.com/office/drawing/2014/main" xmlns=""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a16="http://schemas.microsoft.com/office/drawing/2014/main" xmlns=""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a16="http://schemas.microsoft.com/office/drawing/2014/main" xmlns=""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a16="http://schemas.microsoft.com/office/drawing/2014/main" xmlns=""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Core Concept of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We can’t mutate the application state. State is immutable.</a:t>
            </a:r>
          </a:p>
          <a:p>
            <a:r>
              <a:rPr lang="en-US" sz="2500" dirty="0">
                <a:latin typeface="Times New Roman" panose="02020603050405020304" pitchFamily="18" charset="0"/>
                <a:cs typeface="Times New Roman" panose="02020603050405020304" pitchFamily="18" charset="0"/>
              </a:rPr>
              <a:t>Actions describe state changes.</a:t>
            </a:r>
          </a:p>
          <a:p>
            <a:r>
              <a:rPr lang="en-US" sz="2500" dirty="0">
                <a:latin typeface="Times New Roman" panose="02020603050405020304" pitchFamily="18" charset="0"/>
                <a:cs typeface="Times New Roman" panose="02020603050405020304" pitchFamily="18" charset="0"/>
              </a:rPr>
              <a:t>State mutation can only be done by dispatching Actions.</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Changes are made with pure functions.</a:t>
            </a:r>
          </a:p>
          <a:p>
            <a:r>
              <a:rPr lang="en-US" sz="2500" dirty="0">
                <a:latin typeface="Times New Roman" panose="02020603050405020304" pitchFamily="18" charset="0"/>
                <a:cs typeface="Times New Roman" panose="02020603050405020304" pitchFamily="18" charset="0"/>
              </a:rPr>
              <a:t>Reducer are capable of changing Application State.</a:t>
            </a:r>
          </a:p>
          <a:p>
            <a:r>
              <a:rPr lang="en-US" sz="2500" dirty="0">
                <a:latin typeface="Times New Roman" panose="02020603050405020304" pitchFamily="18" charset="0"/>
                <a:cs typeface="Times New Roman" panose="02020603050405020304" pitchFamily="18" charset="0"/>
              </a:rPr>
              <a:t>Pure functions called reducers take the previous state and the next action to compute the new state.</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7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1641</TotalTime>
  <Words>1934</Words>
  <Application>Microsoft Office PowerPoint</Application>
  <PresentationFormat>Widescreen</PresentationFormat>
  <Paragraphs>335</Paragraphs>
  <Slides>72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Calibri</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lpstr>Core Concept of ngrx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202</cp:revision>
  <dcterms:created xsi:type="dcterms:W3CDTF">2019-04-12T14:47:37Z</dcterms:created>
  <dcterms:modified xsi:type="dcterms:W3CDTF">2019-06-10T15:05:49Z</dcterms:modified>
</cp:coreProperties>
</file>