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69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77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4" r:id="rId37"/>
    <p:sldId id="295" r:id="rId38"/>
    <p:sldId id="291" r:id="rId39"/>
    <p:sldId id="317" r:id="rId40"/>
    <p:sldId id="292" r:id="rId41"/>
    <p:sldId id="293" r:id="rId42"/>
    <p:sldId id="318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8" r:id="rId55"/>
    <p:sldId id="307" r:id="rId56"/>
    <p:sldId id="320" r:id="rId57"/>
    <p:sldId id="319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21" r:id="rId67"/>
    <p:sldId id="322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20"/>
      </p:cViewPr>
      <p:guideLst/>
    </p:cSldViewPr>
  </p:slideViewPr>
  <p:notesTextViewPr>
    <p:cViewPr>
      <p:scale>
        <a:sx n="1" d="1"/>
        <a:sy n="1" d="1"/>
      </p:scale>
      <p:origin x="0" y="-7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bOuCBuQepI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blitz.com/github/codecraft-tv/angular-course/tree/current/1.quickstart/8.nesting-components-and-inputs/code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https://angular-fjw7ux.stackblitz.io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https://www.youtube.com/watch?v=XbOuCBuQepI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https://stackblitz.com/github/codecraft-tv/angular-course/tree/current/1.quickstart/8.nesting-components-and-inputs/code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8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module-typ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s" TargetMode="External"/><Relationship Id="rId2" Type="http://schemas.openxmlformats.org/officeDocument/2006/relationships/hyperlink" Target="https://angular.io/api/router/RouterModule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rLinkWithHref" TargetMode="External"/><Relationship Id="rId2" Type="http://schemas.openxmlformats.org/officeDocument/2006/relationships/hyperlink" Target="https://angular.io/api/router/RouterOutl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api/router/RouterLinkActive" TargetMode="External"/><Relationship Id="rId4" Type="http://schemas.openxmlformats.org/officeDocument/2006/relationships/hyperlink" Target="https://angular.io/api/router/RouterLink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blitz.com/edit/clabnet-angular-candeactivate" TargetMode="External"/><Relationship Id="rId2" Type="http://schemas.openxmlformats.org/officeDocument/2006/relationships/hyperlink" Target="https://stackblitz.com/edit/candeactivate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github/codecraft-tv/angular-course/tree/current/8.pipes/3.async-pipe/code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http" TargetMode="External"/><Relationship Id="rId2" Type="http://schemas.openxmlformats.org/officeDocument/2006/relationships/hyperlink" Target="https://angular.io/api/common/http/HttpClientModu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api/common/http/HttpClient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blitz.com/github/codecraft-tv/angular-course/tree/current/1.quickstart/8.nesting-components-and-inputs/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Angular Workshop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/>
              <a:t>Ngô</a:t>
            </a:r>
            <a:r>
              <a:rPr lang="nl-NL" sz="3200" dirty="0"/>
              <a:t> </a:t>
            </a:r>
            <a:r>
              <a:rPr lang="nl-NL" sz="3200" dirty="0" err="1"/>
              <a:t>Hùng</a:t>
            </a:r>
            <a:r>
              <a:rPr lang="nl-NL" sz="3200" dirty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57B6-80F7-4930-B530-65D40C6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Generic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3484-3844-4DDF-BFBA-ACA0E64B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offer a way to create reusable components or services. Generics provide a way to make components work with any data type and not restrict to one data type. So, components can be called or used with a variety of data 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CA38FA-0E90-4306-B5D0-3CEA1A7E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9" y="3168137"/>
            <a:ext cx="7501750" cy="35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46E2-4366-4F67-9FB5-B507999C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5024"/>
            <a:ext cx="10058400" cy="1609344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Module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11EF3-FB91-4D8A-A344-658BC8C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61" y="1098695"/>
            <a:ext cx="10058400" cy="55418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 Single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Entire Module into a Variable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an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9A1450-D806-40BA-9C89-7BEEFEA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1496013"/>
            <a:ext cx="98425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BC3649-8EBE-4700-8648-D4EF97496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3327366"/>
            <a:ext cx="9869277" cy="147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880A05-5F58-45B1-884D-75824689D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5342740"/>
            <a:ext cx="98425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6F5E-CEDA-4DBA-9EFF-9DA5BC48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018F80-C482-4162-87F4-3B4430AD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239552"/>
            <a:ext cx="7346183" cy="3734321"/>
          </a:xfrm>
        </p:spPr>
      </p:pic>
    </p:spTree>
    <p:extLst>
      <p:ext uri="{BB962C8B-B14F-4D97-AF65-F5344CB8AC3E}">
        <p14:creationId xmlns:p14="http://schemas.microsoft.com/office/powerpoint/2010/main" val="371664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B438-718D-41FE-B912-05184CC7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07FAD8-5825-4E9B-9A1E-1CA1B811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3" y="2120900"/>
            <a:ext cx="9977644" cy="4051300"/>
          </a:xfrm>
        </p:spPr>
      </p:pic>
    </p:spTree>
    <p:extLst>
      <p:ext uri="{BB962C8B-B14F-4D97-AF65-F5344CB8AC3E}">
        <p14:creationId xmlns:p14="http://schemas.microsoft.com/office/powerpoint/2010/main" val="65785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18AF-13C4-4051-85A0-83603087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9916FD-A799-44E9-BAD6-1DFD73799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18554"/>
            <a:ext cx="7579630" cy="4051300"/>
          </a:xfrm>
        </p:spPr>
      </p:pic>
    </p:spTree>
    <p:extLst>
      <p:ext uri="{BB962C8B-B14F-4D97-AF65-F5344CB8AC3E}">
        <p14:creationId xmlns:p14="http://schemas.microsoft.com/office/powerpoint/2010/main" val="5474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AD8F-1162-4FDC-826E-3BA1AE26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8EA503-F633-408F-8510-C3647B74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11355"/>
            <a:ext cx="10058400" cy="3965509"/>
          </a:xfrm>
        </p:spPr>
      </p:pic>
    </p:spTree>
    <p:extLst>
      <p:ext uri="{BB962C8B-B14F-4D97-AF65-F5344CB8AC3E}">
        <p14:creationId xmlns:p14="http://schemas.microsoft.com/office/powerpoint/2010/main" val="2901320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15AB-F4F5-4A39-95A2-B3AA882D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5A6060-9471-4A92-8F0F-2C7CAFB2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162456"/>
            <a:ext cx="10058400" cy="3968187"/>
          </a:xfrm>
        </p:spPr>
      </p:pic>
    </p:spTree>
    <p:extLst>
      <p:ext uri="{BB962C8B-B14F-4D97-AF65-F5344CB8AC3E}">
        <p14:creationId xmlns:p14="http://schemas.microsoft.com/office/powerpoint/2010/main" val="66174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screen 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using: Typescript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Editor: VS Code (recommend)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Environment: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Building:  SPA (Single page application) power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Angular: 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Output: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next.</a:t>
            </a:r>
          </a:p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94B9-63FD-435A-AFA6-53E2454B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5AC8C-CF3A-4D2C-AF0D-DB5C38E0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is a CSS preprocessor, which adds special features such as variables, nested rules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(sometimes referred to as syntactic sugar) into regular CSS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Extend/Inheritance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1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an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Application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new my-first-project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serve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nl-NL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Lint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E2e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e2e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8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4171"/>
            <a:ext cx="10058400" cy="5998029"/>
          </a:xfrm>
        </p:spPr>
        <p:txBody>
          <a:bodyPr>
            <a:no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support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serviceWorker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</a:p>
        </p:txBody>
      </p:sp>
    </p:spTree>
    <p:extLst>
      <p:ext uri="{BB962C8B-B14F-4D97-AF65-F5344CB8AC3E}">
        <p14:creationId xmlns:p14="http://schemas.microsoft.com/office/powerpoint/2010/main" val="255668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typescript,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hello = "Hello!";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Modules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 file as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 from 'module-name‘</a:t>
            </a:r>
          </a:p>
          <a:p>
            <a:pPr marL="0" indent="0"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* as lib from 'lib';</a:t>
            </a:r>
          </a:p>
          <a:p>
            <a:pPr marL="0" indent="0">
              <a:buNone/>
            </a:pP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React, { Component } from 'react'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default export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Component } non-default export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14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64008"/>
            <a:ext cx="10058400" cy="1609344"/>
          </a:xfrm>
        </p:spPr>
        <p:txBody>
          <a:bodyPr>
            <a:normAutofit/>
          </a:bodyPr>
          <a:lstStyle/>
          <a:p>
            <a:br>
              <a:rPr lang="en-US" sz="3600" b="1" dirty="0"/>
            </a:br>
            <a:r>
              <a:rPr lang="en-US" sz="3600" b="1" dirty="0"/>
              <a:t>Introduction to Component</a:t>
            </a:r>
            <a:br>
              <a:rPr lang="en-US" sz="3600" b="1" dirty="0"/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71155"/>
            <a:ext cx="10058400" cy="4524974"/>
          </a:xfrm>
        </p:spPr>
        <p:txBody>
          <a:bodyPr/>
          <a:lstStyle/>
          <a:p>
            <a:r>
              <a:rPr lang="en-US" dirty="0"/>
              <a:t>You define a component's application logic—what it does to support the view—inside a class. The class interacts with the view through an API of properties and methods.</a:t>
            </a:r>
          </a:p>
          <a:p>
            <a:r>
              <a:rPr lang="en-US" dirty="0"/>
              <a:t>The @Component decorator identifies the class immediately below it as a component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51" y="2778035"/>
            <a:ext cx="7850598" cy="39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7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we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element we want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 method to create a delete component. Then use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ComponentFactoryResolver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component factory. 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the container.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factory for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component using the factory.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the value for @Input properties using a component reference instance method.</a:t>
            </a:r>
          </a:p>
        </p:txBody>
      </p:sp>
    </p:spTree>
    <p:extLst>
      <p:ext uri="{BB962C8B-B14F-4D97-AF65-F5344CB8AC3E}">
        <p14:creationId xmlns:p14="http://schemas.microsoft.com/office/powerpoint/2010/main" val="2381478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with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allows you to display data from your component into view or even do some logic to display your data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refers to embedding expressions into marked up text.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interpolation uses as its delimiter the double curly braces  {{ and }}. </a:t>
            </a:r>
          </a:p>
        </p:txBody>
      </p:sp>
    </p:spTree>
    <p:extLst>
      <p:ext uri="{BB962C8B-B14F-4D97-AF65-F5344CB8AC3E}">
        <p14:creationId xmlns:p14="http://schemas.microsoft.com/office/powerpoint/2010/main" val="766439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bindings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78925"/>
            <a:ext cx="10058400" cy="4681181"/>
          </a:xfrm>
        </p:spPr>
      </p:pic>
    </p:spTree>
    <p:extLst>
      <p:ext uri="{BB962C8B-B14F-4D97-AF65-F5344CB8AC3E}">
        <p14:creationId xmlns:p14="http://schemas.microsoft.com/office/powerpoint/2010/main" val="2162509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75491"/>
            <a:ext cx="10058400" cy="4389081"/>
          </a:xfrm>
        </p:spPr>
      </p:pic>
    </p:spTree>
    <p:extLst>
      <p:ext uri="{BB962C8B-B14F-4D97-AF65-F5344CB8AC3E}">
        <p14:creationId xmlns:p14="http://schemas.microsoft.com/office/powerpoint/2010/main" val="2045181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Events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 allows you to listen for certain events such as keystrokes, mouse movements, clicks, and touches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677089"/>
            <a:ext cx="721143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67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Input with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Binding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often want to both display a data property and update that property when the user makes changes.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element side that takes a combination of setting a specific element property and listening for an element change event.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4146804"/>
            <a:ext cx="8826283" cy="12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27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Directives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types of directives in Angular,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directives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directives: Structural directives are responsible for HTML layout. They shape or reshape the DOM's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typically by adding, removing, or manipulating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directives: An Attribute directive changes the appearance or behavior of a DOM element.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Directive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50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Structural Directives change the structure of the view. Structural directives are responsible for HTML layout. They shape or reshape the DOM's structure, typically by adding, removing, or manipulating elements. </a:t>
            </a:r>
          </a:p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Structural directives are easy to recognize. An asterisk (*) precedes the directive attribute name as in this example. Three of the common, built-in structural directives—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ngIf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 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ngFor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and 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ngSwitch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...</a:t>
            </a:r>
          </a:p>
          <a:p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Attribute directives are used as attributes of elements.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ngClass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or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ngStyle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are Attribute directives </a:t>
            </a:r>
          </a:p>
        </p:txBody>
      </p:sp>
    </p:spTree>
    <p:extLst>
      <p:ext uri="{BB962C8B-B14F-4D97-AF65-F5344CB8AC3E}">
        <p14:creationId xmlns:p14="http://schemas.microsoft.com/office/powerpoint/2010/main" val="307670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decimal: number = 6;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color: string = "blue";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list: number[] = [1, 2, 3];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x: [string, number]; x = ["hello", 10];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{Red = 1, Green, Blue}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07228"/>
            <a:ext cx="10058400" cy="3852377"/>
          </a:xfrm>
        </p:spPr>
      </p:pic>
    </p:spTree>
    <p:extLst>
      <p:ext uri="{BB962C8B-B14F-4D97-AF65-F5344CB8AC3E}">
        <p14:creationId xmlns:p14="http://schemas.microsoft.com/office/powerpoint/2010/main" val="2965354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347655"/>
            <a:ext cx="9083443" cy="4027877"/>
          </a:xfrm>
        </p:spPr>
      </p:pic>
    </p:spTree>
    <p:extLst>
      <p:ext uri="{BB962C8B-B14F-4D97-AF65-F5344CB8AC3E}">
        <p14:creationId xmlns:p14="http://schemas.microsoft.com/office/powerpoint/2010/main" val="3312278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application starts out with what seems like a simple task: get data, transform them, and show them to users. Pipe simply transform your data into any form you want like date, currency, time</a:t>
            </a:r>
          </a:p>
        </p:txBody>
      </p:sp>
    </p:spTree>
    <p:extLst>
      <p:ext uri="{BB962C8B-B14F-4D97-AF65-F5344CB8AC3E}">
        <p14:creationId xmlns:p14="http://schemas.microsoft.com/office/powerpoint/2010/main" val="143901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Data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Pipes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application starts out with what seems like a simple task: get data, transform them, and show them to users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187338"/>
            <a:ext cx="10129375" cy="223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4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is a pipe that either waits for a promise to resolve to display data or subscribes to an observable to display the emitted values. The component doesn't have to subscribe to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source, extract the resolved values and expose them for binding, and have to unsubscribe when it's destroyed (a potent source of memory leaks)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 *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="!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countCompleted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"&gt;{{ count$ |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}}&lt;/h2&gt;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76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lifecycle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1924131"/>
            <a:ext cx="9613585" cy="4345750"/>
          </a:xfrm>
        </p:spPr>
      </p:pic>
    </p:spTree>
    <p:extLst>
      <p:ext uri="{BB962C8B-B14F-4D97-AF65-F5344CB8AC3E}">
        <p14:creationId xmlns:p14="http://schemas.microsoft.com/office/powerpoint/2010/main" val="1718935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25073"/>
            <a:ext cx="10058400" cy="4051300"/>
          </a:xfrm>
        </p:spPr>
      </p:pic>
    </p:spTree>
    <p:extLst>
      <p:ext uri="{BB962C8B-B14F-4D97-AF65-F5344CB8AC3E}">
        <p14:creationId xmlns:p14="http://schemas.microsoft.com/office/powerpoint/2010/main" val="263630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Angular</a:t>
            </a:r>
            <a:r>
              <a:rPr lang="nl-NL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form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2 way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in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lang="nl-NL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forms using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ReactiveFormsModule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961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9319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</a:p>
        </p:txBody>
      </p:sp>
      <p:pic>
        <p:nvPicPr>
          <p:cNvPr id="1026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190348"/>
            <a:ext cx="100584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1336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055F-6731-4EB9-B029-E37316DF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Feature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F7A7C-A997-4D2D-8C3D-EF37B648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five general categories of feature modules which tend to fall into the following groups: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Routed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 feature modules.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more at </a:t>
            </a:r>
            <a:r>
              <a:rPr lang="en-US" dirty="0">
                <a:hlinkClick r:id="rId2"/>
              </a:rPr>
              <a:t>https://angular.io/guide/module-types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46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 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Greet("Hello", "Steve", "Bill"); // returns "Hello Steve, Bill!"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5BCF-27FA-4DC5-B2F0-05B1BD79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5200" dirty="0"/>
            </a:br>
            <a:b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200" dirty="0"/>
              <a:t>Routing &amp; Navigation</a:t>
            </a:r>
            <a:br>
              <a:rPr lang="en-US" sz="5200" dirty="0"/>
            </a:br>
            <a:br>
              <a:rPr lang="en-US" sz="5200" dirty="0"/>
            </a:br>
            <a:endParaRPr lang="en-US" sz="5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6F8F-FAD3-4573-A33D-F13ECD7B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Angular Router enables navigation from one view to the next as users perform application tasks.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imports import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RouterModule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Routes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'@angular/router’;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RouterModule.forRoot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(routes,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enableTracing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 })</a:t>
            </a: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9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E7B4-C310-4146-84E3-24D68CE4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26928-AFB6-4384-BF91-7ECECDBA8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RouterOutlet</a:t>
            </a:r>
            <a:r>
              <a:rPr lang="en-US" dirty="0"/>
              <a:t> is a directive from the router library that is used like a component. It acts as a placeholder that marks the spot in the template where the router should display the components for that outlet.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linkClick r:id="rId2"/>
              </a:rPr>
              <a:t>router-outlet</a:t>
            </a:r>
            <a:r>
              <a:rPr lang="en-US" dirty="0"/>
              <a:t>&gt;&lt;/</a:t>
            </a:r>
            <a:r>
              <a:rPr lang="en-US" dirty="0">
                <a:hlinkClick r:id="rId2"/>
              </a:rPr>
              <a:t>router-outlet</a:t>
            </a:r>
            <a:r>
              <a:rPr lang="en-US" dirty="0"/>
              <a:t>&gt;</a:t>
            </a:r>
          </a:p>
          <a:p>
            <a:r>
              <a:rPr lang="en-US" dirty="0"/>
              <a:t>Router links help user to navigate between pages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linkClick r:id="rId3"/>
              </a:rPr>
              <a:t>a</a:t>
            </a:r>
            <a:r>
              <a:rPr lang="en-US" dirty="0"/>
              <a:t> </a:t>
            </a:r>
            <a:r>
              <a:rPr lang="en-US" dirty="0" err="1">
                <a:hlinkClick r:id="rId4"/>
              </a:rPr>
              <a:t>routerLink</a:t>
            </a:r>
            <a:r>
              <a:rPr lang="en-US" dirty="0"/>
              <a:t>="/heroes" </a:t>
            </a:r>
            <a:r>
              <a:rPr lang="en-US" dirty="0" err="1">
                <a:hlinkClick r:id="rId5"/>
              </a:rPr>
              <a:t>routerLinkActive</a:t>
            </a:r>
            <a:r>
              <a:rPr lang="en-US" dirty="0"/>
              <a:t>="active"&gt;Heroes&lt;/</a:t>
            </a:r>
            <a:r>
              <a:rPr lang="en-US" dirty="0">
                <a:hlinkClick r:id="rId3"/>
              </a:rPr>
              <a:t>a</a:t>
            </a:r>
            <a:r>
              <a:rPr lang="en-US" dirty="0"/>
              <a:t>&gt;</a:t>
            </a:r>
          </a:p>
          <a:p>
            <a:r>
              <a:rPr lang="en-US" dirty="0"/>
              <a:t>Active router links: The </a:t>
            </a:r>
            <a:r>
              <a:rPr lang="en-US" dirty="0" err="1"/>
              <a:t>RouterLinkActive</a:t>
            </a:r>
            <a:r>
              <a:rPr lang="en-US" dirty="0"/>
              <a:t> directive toggles </a:t>
            </a:r>
            <a:r>
              <a:rPr lang="en-US" dirty="0" err="1"/>
              <a:t>css</a:t>
            </a:r>
            <a:r>
              <a:rPr lang="en-US" dirty="0"/>
              <a:t> classes for active </a:t>
            </a:r>
            <a:r>
              <a:rPr lang="en-US" dirty="0" err="1"/>
              <a:t>RouterLink</a:t>
            </a:r>
            <a:r>
              <a:rPr lang="en-US" dirty="0"/>
              <a:t> bindings based on the current </a:t>
            </a:r>
            <a:r>
              <a:rPr lang="en-US" dirty="0" err="1"/>
              <a:t>RouterState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59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CCF8-63BB-4950-BDB6-76B6D26B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and Receiving Route Parameters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38351B-9905-446B-B4D9-53E053FB3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77" y="2120900"/>
            <a:ext cx="9803795" cy="4051300"/>
          </a:xfrm>
        </p:spPr>
      </p:pic>
    </p:spTree>
    <p:extLst>
      <p:ext uri="{BB962C8B-B14F-4D97-AF65-F5344CB8AC3E}">
        <p14:creationId xmlns:p14="http://schemas.microsoft.com/office/powerpoint/2010/main" val="2803829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3DEB-0364-4739-A75A-D1ADAE13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Subscribing to Route Parameters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F94E9-AB70-4531-9D6D-9C0F7C608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67340"/>
            <a:ext cx="10058400" cy="3349690"/>
          </a:xfrm>
        </p:spPr>
      </p:pic>
    </p:spTree>
    <p:extLst>
      <p:ext uri="{BB962C8B-B14F-4D97-AF65-F5344CB8AC3E}">
        <p14:creationId xmlns:p14="http://schemas.microsoft.com/office/powerpoint/2010/main" val="1045507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1010-908E-4E80-969B-8AD5B2DA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18872"/>
            <a:ext cx="10058400" cy="1609344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Guards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CFDEF-BEA6-4502-AAF2-CD1449B6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16152"/>
            <a:ext cx="10058400" cy="553212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use case when we should use 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Perhaps the user is not authorized to navigate to the target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the user must login (authenticate) first.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you should fetch some data before you display the target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want to save pending changes before leaving a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ask the user if it's OK to discard pending changes rather than save them.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add guards to the route configuration to handle these scenarios.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guard's return value controls the router's behavior: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true, the navigation process continues.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false, the navigation process stops and the user stays 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current navigation cancels and a new navigation is initiated to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returned.</a:t>
            </a:r>
          </a:p>
        </p:txBody>
      </p:sp>
    </p:spTree>
    <p:extLst>
      <p:ext uri="{BB962C8B-B14F-4D97-AF65-F5344CB8AC3E}">
        <p14:creationId xmlns:p14="http://schemas.microsoft.com/office/powerpoint/2010/main" val="37983436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3199-E351-4E33-92D5-5A5218F6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Guards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C84714-336C-49E6-8E73-D3612ACE1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800808"/>
            <a:ext cx="10431562" cy="4344468"/>
          </a:xfrm>
        </p:spPr>
      </p:pic>
    </p:spTree>
    <p:extLst>
      <p:ext uri="{BB962C8B-B14F-4D97-AF65-F5344CB8AC3E}">
        <p14:creationId xmlns:p14="http://schemas.microsoft.com/office/powerpoint/2010/main" val="1496490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3BAC-ACFD-4163-913E-F49F780A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CanActivate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2C56-8E4E-44E8-98EE-C3677F9C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that a class can implement to be a guard deciding if a route can be activated. If all guards return true, navigation will continue. If any guard returns false, navigation will be cancelled. If any guard returns a </a:t>
            </a:r>
            <a:r>
              <a:rPr lang="en-US" dirty="0" err="1"/>
              <a:t>UrlTree</a:t>
            </a:r>
            <a:r>
              <a:rPr lang="en-US" dirty="0"/>
              <a:t>, current navigation will be cancelled and a new navigation will be kicked off to the </a:t>
            </a:r>
            <a:r>
              <a:rPr lang="en-US" dirty="0" err="1"/>
              <a:t>UrlTree</a:t>
            </a:r>
            <a:r>
              <a:rPr lang="en-US" dirty="0"/>
              <a:t> returned from the guard</a:t>
            </a:r>
          </a:p>
        </p:txBody>
      </p:sp>
    </p:spTree>
    <p:extLst>
      <p:ext uri="{BB962C8B-B14F-4D97-AF65-F5344CB8AC3E}">
        <p14:creationId xmlns:p14="http://schemas.microsoft.com/office/powerpoint/2010/main" val="28924830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11F3-304A-4111-8695-D67BBBEF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CanDeactivate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65329-9220-4775-87B0-5F9F33899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that a class can implement to be a guard deciding if a route can be deactivated. If all guards return true, navigation will continue. If any guard returns false, navigation will be cancelled. If any guard returns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current navigation will be cancelled and a new navigation will be kicked off to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returned from the guard.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https://stackblitz.com/edit/candeactivate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https://stackblitz.com/edit/clabnet-angular-candeactivate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182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EDE9-9054-457B-9CC7-4617D11A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Define Child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6F1091-4A85-48FC-B917-22A53BA8A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93975"/>
            <a:ext cx="9638460" cy="4546431"/>
          </a:xfrm>
        </p:spPr>
      </p:pic>
    </p:spTree>
    <p:extLst>
      <p:ext uri="{BB962C8B-B14F-4D97-AF65-F5344CB8AC3E}">
        <p14:creationId xmlns:p14="http://schemas.microsoft.com/office/powerpoint/2010/main" val="29608711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HTTP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define a function for publishing values, but it is not executed until a consumer subscribes to it. The subscribed consumer then receives notifications until the function completes, or until they unsubscribe.</a:t>
            </a:r>
          </a:p>
        </p:txBody>
      </p:sp>
    </p:spTree>
    <p:extLst>
      <p:ext uri="{BB962C8B-B14F-4D97-AF65-F5344CB8AC3E}">
        <p14:creationId xmlns:p14="http://schemas.microsoft.com/office/powerpoint/2010/main" val="387081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7" y="2093976"/>
            <a:ext cx="11693825" cy="4619340"/>
          </a:xfrm>
        </p:spPr>
      </p:pic>
    </p:spTree>
    <p:extLst>
      <p:ext uri="{BB962C8B-B14F-4D97-AF65-F5344CB8AC3E}">
        <p14:creationId xmlns:p14="http://schemas.microsoft.com/office/powerpoint/2010/main" val="35615116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subscribes to an Observable or Promise and returns the latest value it has emitted. When a new value is emitted,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marks the component to be checked for changes. When the component gets destroyed,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unsubscribes automatically to avoid potential memory leaks.</a:t>
            </a:r>
          </a:p>
          <a:p>
            <a:endParaRPr lang="nl-NL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https://stackblitz.com/github/codecraft-tv/angular-course/tree/current/8.pipes/3.async-pipe/code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8347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Subscribing to an Observable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20" y="2093975"/>
            <a:ext cx="8369732" cy="3924859"/>
          </a:xfrm>
        </p:spPr>
      </p:pic>
    </p:spTree>
    <p:extLst>
      <p:ext uri="{BB962C8B-B14F-4D97-AF65-F5344CB8AC3E}">
        <p14:creationId xmlns:p14="http://schemas.microsoft.com/office/powerpoint/2010/main" val="36252303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Using Http in Angular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front-end applications communicate with backend services over the HTTP protocol. Modern browsers support two different APIs for making HTTP requests: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and the fetch() API.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@angular/common/http offers a simplified client HTTP API for Angular applications that rests on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exposed by browsers.</a:t>
            </a:r>
          </a:p>
          <a:p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module import {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HttpClientModule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'@angular/common/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component or service import {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HttpClient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'@angular/common/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0369961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an HTTP Request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5"/>
            <a:ext cx="9254770" cy="4503379"/>
          </a:xfrm>
        </p:spPr>
      </p:pic>
    </p:spTree>
    <p:extLst>
      <p:ext uri="{BB962C8B-B14F-4D97-AF65-F5344CB8AC3E}">
        <p14:creationId xmlns:p14="http://schemas.microsoft.com/office/powerpoint/2010/main" val="25776312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Exception Handling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5"/>
            <a:ext cx="9084950" cy="3380849"/>
          </a:xfrm>
        </p:spPr>
      </p:pic>
    </p:spTree>
    <p:extLst>
      <p:ext uri="{BB962C8B-B14F-4D97-AF65-F5344CB8AC3E}">
        <p14:creationId xmlns:p14="http://schemas.microsoft.com/office/powerpoint/2010/main" val="39760876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2BB8-6D6A-4182-9215-82CC6F90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Between Components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351E4-9089-4B85-A3F7-1A9A70671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Dumb Components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Dumb components are also called ‘presentational’ components because their only responsibility is to present something to the DOM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Components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components (or container components) on the other hand have a different responsibility. Because they have the burden of being smart, they are the ones that keep track of state and care about how the app works.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8701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AD44-7F87-461D-91D1-485AE953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Nested Component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D145-C722-4957-9AE9-60FF82FE6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2735A-95B9-4580-AC23-270E4C2D0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39493"/>
            <a:ext cx="5548921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include the following: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567</TotalTime>
  <Words>1918</Words>
  <Application>Microsoft Office PowerPoint</Application>
  <PresentationFormat>Widescreen</PresentationFormat>
  <Paragraphs>311</Paragraphs>
  <Slides>67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Calibri</vt:lpstr>
      <vt:lpstr>Rockwell</vt:lpstr>
      <vt:lpstr>Rockwell Condensed</vt:lpstr>
      <vt:lpstr>Tahoma</vt:lpstr>
      <vt:lpstr>Times New Roman</vt:lpstr>
      <vt:lpstr>Wingdings</vt:lpstr>
      <vt:lpstr>Wood Type</vt:lpstr>
      <vt:lpstr> Angular Workshop </vt:lpstr>
      <vt:lpstr> Introduction 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  <vt:lpstr> TypeScript - Generic </vt:lpstr>
      <vt:lpstr> TypeScript - Module </vt:lpstr>
      <vt:lpstr>Benefit of SASS</vt:lpstr>
      <vt:lpstr>Benefit of SASS</vt:lpstr>
      <vt:lpstr>Benefit of SASS</vt:lpstr>
      <vt:lpstr>Benefit of SASS</vt:lpstr>
      <vt:lpstr>Benefit of SASS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 Getting Started </vt:lpstr>
      <vt:lpstr> Setting up an  Angular Application </vt:lpstr>
      <vt:lpstr>PowerPoint Presentation</vt:lpstr>
      <vt:lpstr> Introduction to ES Modules </vt:lpstr>
      <vt:lpstr> Introduction to Component </vt:lpstr>
      <vt:lpstr>Create Dynamic components</vt:lpstr>
      <vt:lpstr>Binding with Interpolation</vt:lpstr>
      <vt:lpstr>6 bindings type</vt:lpstr>
      <vt:lpstr>PowerPoint Presentation</vt:lpstr>
      <vt:lpstr>Handling Events  with Event Binding</vt:lpstr>
      <vt:lpstr> Handling Input with  Two-way Binding </vt:lpstr>
      <vt:lpstr> Introduction to Directives </vt:lpstr>
      <vt:lpstr>Directives overview</vt:lpstr>
      <vt:lpstr>Structural directives example</vt:lpstr>
      <vt:lpstr>Attribute directives</vt:lpstr>
      <vt:lpstr>PIPE</vt:lpstr>
      <vt:lpstr> Transforming Data  with Pipes </vt:lpstr>
      <vt:lpstr>Async pipe</vt:lpstr>
      <vt:lpstr>Angular lifecycle</vt:lpstr>
      <vt:lpstr>PowerPoint Presentation</vt:lpstr>
      <vt:lpstr>Angular form</vt:lpstr>
      <vt:lpstr>Compare</vt:lpstr>
      <vt:lpstr>Types of Feature Modules</vt:lpstr>
      <vt:lpstr>  Routing &amp; Navigation  </vt:lpstr>
      <vt:lpstr>Router components</vt:lpstr>
      <vt:lpstr> Sending and Receiving Route Parameters </vt:lpstr>
      <vt:lpstr> Subscribing to Route Parameters </vt:lpstr>
      <vt:lpstr> Route Guards </vt:lpstr>
      <vt:lpstr> Route Guards </vt:lpstr>
      <vt:lpstr>CanActivate Interface</vt:lpstr>
      <vt:lpstr> CanDeactivate Interface </vt:lpstr>
      <vt:lpstr> Define Child Routes </vt:lpstr>
      <vt:lpstr> RxJs and HTTP </vt:lpstr>
      <vt:lpstr>Different between promises and observable</vt:lpstr>
      <vt:lpstr> Async Pipe </vt:lpstr>
      <vt:lpstr> Subscribing to an Observable </vt:lpstr>
      <vt:lpstr> Using Http in Angular </vt:lpstr>
      <vt:lpstr> Sending an HTTP Request </vt:lpstr>
      <vt:lpstr> HTTP Exception Handling </vt:lpstr>
      <vt:lpstr> Communicating Between Components </vt:lpstr>
      <vt:lpstr> Building a Nested Component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Ngo Hung Phuc</cp:lastModifiedBy>
  <cp:revision>192</cp:revision>
  <dcterms:created xsi:type="dcterms:W3CDTF">2019-04-12T14:47:37Z</dcterms:created>
  <dcterms:modified xsi:type="dcterms:W3CDTF">2019-05-28T08:46:22Z</dcterms:modified>
</cp:coreProperties>
</file>