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xmlns=""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10E3FC0C-076C-491D-8372-24DDAECA570D}"/>
              </a:ext>
            </a:extLst>
          </p:cNvPr>
          <p:cNvSpPr>
            <a:spLocks noGrp="1"/>
          </p:cNvSpPr>
          <p:nvPr>
            <p:ph idx="1"/>
          </p:nvPr>
        </p:nvSpPr>
        <p:spPr>
          <a:xfrm>
            <a:off x="684212" y="685800"/>
            <a:ext cx="8534400" cy="4223551"/>
          </a:xfrm>
        </p:spPr>
        <p:txBody>
          <a:bodyPr>
            <a:normAutofit lnSpcReduction="10000"/>
          </a:bodyPr>
          <a:lstStyle/>
          <a:p>
            <a:r>
              <a:rPr lang="en-US" dirty="0">
                <a:solidFill>
                  <a:schemeClr val="tx1"/>
                </a:solidFill>
              </a:rPr>
              <a:t>What are Progressive Web App, Benefit of PWA.</a:t>
            </a:r>
          </a:p>
          <a:p>
            <a:r>
              <a:rPr lang="en-US" dirty="0">
                <a:solidFill>
                  <a:schemeClr val="tx1"/>
                </a:solidFill>
              </a:rPr>
              <a:t>Service Worker, Service Worker Lifecycle</a:t>
            </a:r>
          </a:p>
          <a:p>
            <a:r>
              <a:rPr lang="en-US" dirty="0">
                <a:solidFill>
                  <a:schemeClr val="tx1"/>
                </a:solidFill>
              </a:rPr>
              <a:t>Application Shell Architecture</a:t>
            </a:r>
          </a:p>
          <a:p>
            <a:r>
              <a:rPr lang="en-US" dirty="0">
                <a:solidFill>
                  <a:schemeClr val="tx1"/>
                </a:solidFill>
              </a:rPr>
              <a:t>Caching </a:t>
            </a:r>
            <a:r>
              <a:rPr lang="en-US" dirty="0" smtClean="0">
                <a:solidFill>
                  <a:schemeClr val="tx1"/>
                </a:solidFill>
              </a:rPr>
              <a:t>strategy </a:t>
            </a:r>
            <a:endParaRPr lang="en-US" dirty="0">
              <a:solidFill>
                <a:schemeClr val="tx1"/>
              </a:solidFill>
            </a:endParaRP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a:p>
            <a:r>
              <a:rPr lang="en-US" dirty="0">
                <a:solidFill>
                  <a:schemeClr val="tx1"/>
                </a:solidFill>
              </a:rPr>
              <a:t>Demo</a:t>
            </a: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E0E3C-7724-4C66-AFF5-DEE7E703DFD6}"/>
              </a:ext>
            </a:extLst>
          </p:cNvPr>
          <p:cNvSpPr>
            <a:spLocks noGrp="1"/>
          </p:cNvSpPr>
          <p:nvPr>
            <p:ph type="title"/>
          </p:nvPr>
        </p:nvSpPr>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xmlns="" id="{4CC45F13-5C9B-49D4-8F3B-059D4CBDC62B}"/>
              </a:ext>
            </a:extLst>
          </p:cNvPr>
          <p:cNvSpPr>
            <a:spLocks noGrp="1"/>
          </p:cNvSpPr>
          <p:nvPr>
            <p:ph idx="1"/>
          </p:nvPr>
        </p:nvSpPr>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xmlns=""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xmlns=""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2FEE-B902-40F9-AACA-EC55CA6C6720}"/>
              </a:ext>
            </a:extLst>
          </p:cNvPr>
          <p:cNvSpPr>
            <a:spLocks noGrp="1"/>
          </p:cNvSpPr>
          <p:nvPr>
            <p:ph type="title"/>
          </p:nvPr>
        </p:nvSpPr>
        <p:spPr>
          <a:xfrm>
            <a:off x="637558" y="5544629"/>
            <a:ext cx="8534400" cy="1507067"/>
          </a:xfrm>
        </p:spPr>
        <p:txBody>
          <a:bodyPr/>
          <a:lstStyle/>
          <a:p>
            <a:r>
              <a:rPr lang="en-US" dirty="0"/>
              <a:t>Service worker lifecycle</a:t>
            </a:r>
          </a:p>
        </p:txBody>
      </p:sp>
      <p:pic>
        <p:nvPicPr>
          <p:cNvPr id="5" name="Content Placeholder 4">
            <a:extLst>
              <a:ext uri="{FF2B5EF4-FFF2-40B4-BE49-F238E27FC236}">
                <a16:creationId xmlns:a16="http://schemas.microsoft.com/office/drawing/2014/main" xmlns="" id="{0EEE8D40-76BA-4EA2-AD2D-6D9B6259A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13" y="559837"/>
            <a:ext cx="10113620" cy="5150498"/>
          </a:xfrm>
        </p:spPr>
      </p:pic>
    </p:spTree>
    <p:extLst>
      <p:ext uri="{BB962C8B-B14F-4D97-AF65-F5344CB8AC3E}">
        <p14:creationId xmlns:p14="http://schemas.microsoft.com/office/powerpoint/2010/main" val="22457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6B2B-52E3-44A1-B06E-81EDEADA04F5}"/>
              </a:ext>
            </a:extLst>
          </p:cNvPr>
          <p:cNvSpPr>
            <a:spLocks noGrp="1"/>
          </p:cNvSpPr>
          <p:nvPr>
            <p:ph type="title"/>
          </p:nvPr>
        </p:nvSpPr>
        <p:spPr>
          <a:xfrm>
            <a:off x="684212" y="5144279"/>
            <a:ext cx="8534400" cy="1507067"/>
          </a:xfrm>
        </p:spPr>
        <p:txBody>
          <a:bodyPr/>
          <a:lstStyle/>
          <a:p>
            <a:r>
              <a:rPr lang="en-US" dirty="0"/>
              <a:t>Application Shell Architecture</a:t>
            </a:r>
            <a:br>
              <a:rPr lang="en-US" dirty="0"/>
            </a:br>
            <a:endParaRPr lang="en-US" dirty="0"/>
          </a:p>
        </p:txBody>
      </p:sp>
      <p:sp>
        <p:nvSpPr>
          <p:cNvPr id="3" name="Content Placeholder 2">
            <a:extLst>
              <a:ext uri="{FF2B5EF4-FFF2-40B4-BE49-F238E27FC236}">
                <a16:creationId xmlns:a16="http://schemas.microsoft.com/office/drawing/2014/main" xmlns="" id="{89426F1F-F7A3-44F6-B515-7260B22129D5}"/>
              </a:ext>
            </a:extLst>
          </p:cNvPr>
          <p:cNvSpPr>
            <a:spLocks noGrp="1"/>
          </p:cNvSpPr>
          <p:nvPr>
            <p:ph idx="1"/>
          </p:nvPr>
        </p:nvSpPr>
        <p:spPr/>
        <p:txBody>
          <a:bodyPr/>
          <a:lstStyle/>
          <a:p>
            <a:r>
              <a:rPr lang="en-US" dirty="0">
                <a:solidFill>
                  <a:schemeClr val="tx1"/>
                </a:solidFill>
              </a:rPr>
              <a:t>The app shell mean minimal HTML,CSS,JS powering the user interface. Since shell doesn’t  usually change we can cache and once loaded, dynamic content can populate the view</a:t>
            </a:r>
            <a:r>
              <a:rPr lang="en-US" dirty="0" smtClean="0">
                <a:solidFill>
                  <a:schemeClr val="tx1"/>
                </a:solidFill>
              </a:rPr>
              <a:t>.</a:t>
            </a:r>
          </a:p>
          <a:p>
            <a:r>
              <a:rPr lang="en-US" dirty="0">
                <a:solidFill>
                  <a:schemeClr val="tx1"/>
                </a:solidFill>
              </a:rPr>
              <a:t>Demo: https://github.com/GoogleChromeLabs/application-shell</a:t>
            </a:r>
            <a:endParaRPr lang="en-US" dirty="0">
              <a:solidFill>
                <a:schemeClr val="tx1"/>
              </a:solidFill>
            </a:endParaRPr>
          </a:p>
        </p:txBody>
      </p:sp>
    </p:spTree>
    <p:extLst>
      <p:ext uri="{BB962C8B-B14F-4D97-AF65-F5344CB8AC3E}">
        <p14:creationId xmlns:p14="http://schemas.microsoft.com/office/powerpoint/2010/main" val="124004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175581"/>
            <a:ext cx="8534400" cy="1507067"/>
          </a:xfrm>
        </p:spPr>
        <p:txBody>
          <a:bodyPr/>
          <a:lstStyle/>
          <a:p>
            <a:r>
              <a:rPr lang="en-US" dirty="0"/>
              <a:t>Caching strategy </a:t>
            </a:r>
            <a:br>
              <a:rPr lang="en-US" dirty="0"/>
            </a:br>
            <a:endParaRPr lang="en-US" dirty="0"/>
          </a:p>
        </p:txBody>
      </p:sp>
      <p:sp>
        <p:nvSpPr>
          <p:cNvPr id="3" name="Content Placeholder 2"/>
          <p:cNvSpPr>
            <a:spLocks noGrp="1"/>
          </p:cNvSpPr>
          <p:nvPr>
            <p:ph idx="1"/>
          </p:nvPr>
        </p:nvSpPr>
        <p:spPr>
          <a:xfrm>
            <a:off x="684212" y="215538"/>
            <a:ext cx="8534400" cy="3615267"/>
          </a:xfrm>
        </p:spPr>
        <p:txBody>
          <a:bodyPr/>
          <a:lstStyle/>
          <a:p>
            <a:r>
              <a:rPr lang="en-US" dirty="0" err="1">
                <a:solidFill>
                  <a:schemeClr val="tx1"/>
                </a:solidFill>
              </a:rPr>
              <a:t>Precaching</a:t>
            </a:r>
            <a:r>
              <a:rPr lang="en-US" dirty="0">
                <a:solidFill>
                  <a:schemeClr val="tx1"/>
                </a:solidFill>
              </a:rPr>
              <a:t> during Service </a:t>
            </a:r>
            <a:r>
              <a:rPr lang="en-US" dirty="0" smtClean="0">
                <a:solidFill>
                  <a:schemeClr val="tx1"/>
                </a:solidFill>
              </a:rPr>
              <a:t>Worker installation</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715" y="2293136"/>
            <a:ext cx="9535856" cy="2381582"/>
          </a:xfrm>
          <a:prstGeom prst="rect">
            <a:avLst/>
          </a:prstGeom>
        </p:spPr>
      </p:pic>
    </p:spTree>
    <p:extLst>
      <p:ext uri="{BB962C8B-B14F-4D97-AF65-F5344CB8AC3E}">
        <p14:creationId xmlns:p14="http://schemas.microsoft.com/office/powerpoint/2010/main" val="1112003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452</TotalTime>
  <Words>264</Words>
  <Application>Microsoft Office PowerPoint</Application>
  <PresentationFormat>Widescreen</PresentationFormat>
  <Paragraphs>46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lpstr>Service worker lifecycle</vt:lpstr>
      <vt:lpstr>Application Shell Architecture </vt:lpstr>
      <vt:lpstr>Caching strategy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Hudson Tony</cp:lastModifiedBy>
  <cp:revision>26</cp:revision>
  <dcterms:created xsi:type="dcterms:W3CDTF">2018-11-05T04:37:29Z</dcterms:created>
  <dcterms:modified xsi:type="dcterms:W3CDTF">2018-11-05T16:54:03Z</dcterms:modified>
</cp:coreProperties>
</file>