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2"/>
  </p:notesMasterIdLst>
  <p:sldIdLst>
    <p:sldId id="256" r:id="rId2"/>
    <p:sldId id="257" r:id="rId3"/>
    <p:sldId id="258" r:id="rId4"/>
    <p:sldId id="259" r:id="rId5"/>
    <p:sldId id="260" r:id="rId6"/>
    <p:sldId id="262" r:id="rId7"/>
    <p:sldId id="263" r:id="rId8"/>
    <p:sldId id="264" r:id="rId9"/>
    <p:sldId id="265"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A43FB-D854-4B89-9ABE-FF95F96787A3}" type="datetimeFigureOut">
              <a:rPr lang="en-US" smtClean="0"/>
              <a:t>8/4/2019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DFBB7-712C-4D98-B2C2-E7512CEAB31F}" type="slidenum">
              <a:rPr lang="en-US" smtClean="0"/>
              <a:t>‹#›</a:t>
            </a:fld>
            <a:endParaRPr lang="en-US"/>
          </a:p>
        </p:txBody>
      </p:sp>
    </p:spTree>
    <p:extLst>
      <p:ext uri="{BB962C8B-B14F-4D97-AF65-F5344CB8AC3E}">
        <p14:creationId xmlns:p14="http://schemas.microsoft.com/office/powerpoint/2010/main" val="355554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tackblitz.com/edit/rxjs-subjects-comparison?file=index.ts&amp;devtoolsheight=100"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https://stackblitz.com/edit/rxjs-subjects-comparison?file=index.ts&amp;devtoolsheight=100</a:t>
            </a:r>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354DFBB7-712C-4D98-B2C2-E7512CEAB31F}" type="slidenum">
              <a:rPr lang="en-US" smtClean="0"/>
              <a:t>5</a:t>
            </a:fld>
            <a:endParaRPr lang="en-US"/>
          </a:p>
        </p:txBody>
      </p:sp>
    </p:spTree>
    <p:extLst>
      <p:ext uri="{BB962C8B-B14F-4D97-AF65-F5344CB8AC3E}">
        <p14:creationId xmlns:p14="http://schemas.microsoft.com/office/powerpoint/2010/main" val="70695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9631ECC-CD42-4DF8-BF30-7048DD08762F}" type="datetimeFigureOut">
              <a:rPr lang="en-US" smtClean="0"/>
              <a:t>8/4/2019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4404747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7628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02140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62525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068637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9631ECC-CD42-4DF8-BF30-7048DD08762F}"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408062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9631ECC-CD42-4DF8-BF30-7048DD08762F}"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995293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5212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1339392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9726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30163345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374383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631ECC-CD42-4DF8-BF30-7048DD08762F}" type="datetimeFigureOut">
              <a:rPr lang="en-US" smtClean="0"/>
              <a:t>8/4/2019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62898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631ECC-CD42-4DF8-BF30-7048DD08762F}"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20744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31ECC-CD42-4DF8-BF30-7048DD08762F}" type="datetimeFigureOut">
              <a:rPr lang="en-US" smtClean="0"/>
              <a:t>8/4/2019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29651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5671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2318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9631ECC-CD42-4DF8-BF30-7048DD08762F}" type="datetimeFigureOut">
              <a:rPr lang="en-US" smtClean="0"/>
              <a:t>8/4/2019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7B61AE4-69A1-487E-B7C2-2AF02EB19B49}" type="slidenum">
              <a:rPr lang="en-US" smtClean="0"/>
              <a:t>‹#›</a:t>
            </a:fld>
            <a:endParaRPr lang="en-US"/>
          </a:p>
        </p:txBody>
      </p:sp>
    </p:spTree>
    <p:extLst>
      <p:ext uri="{BB962C8B-B14F-4D97-AF65-F5344CB8AC3E}">
        <p14:creationId xmlns:p14="http://schemas.microsoft.com/office/powerpoint/2010/main" val="377833226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ylermcginnis.com/imperative-vs-declarative-programming/" TargetMode="External"/><Relationship Id="rId2" Type="http://schemas.openxmlformats.org/officeDocument/2006/relationships/hyperlink" Target="https://github.com/ReactiveX/rxj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tackblitz.com/edit/typescript-s4pvix?file=index.ts&amp;devtoolsheight=1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nl-NL" sz="6000" dirty="0" smtClean="0">
                <a:latin typeface="Times New Roman" panose="02020603050405020304" pitchFamily="18" charset="0"/>
                <a:cs typeface="Times New Roman" panose="02020603050405020304" pitchFamily="18" charset="0"/>
              </a:rPr>
              <a:t>RXJS Make it simple</a:t>
            </a:r>
            <a:endParaRPr lang="en-US"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nl-NL" dirty="0" smtClean="0">
                <a:latin typeface="Times New Roman" panose="02020603050405020304" pitchFamily="18" charset="0"/>
                <a:cs typeface="Times New Roman" panose="02020603050405020304" pitchFamily="18" charset="0"/>
              </a:rPr>
              <a:t>Ngo Hung Phuc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509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smtClean="0">
                <a:latin typeface="Times New Roman" panose="02020603050405020304" pitchFamily="18" charset="0"/>
                <a:cs typeface="Times New Roman" panose="02020603050405020304" pitchFamily="18" charset="0"/>
              </a:rPr>
              <a:t/>
            </a:r>
            <a:br>
              <a:rPr lang="nl-NL" sz="5500" dirty="0" smtClean="0">
                <a:latin typeface="Times New Roman" panose="02020603050405020304" pitchFamily="18" charset="0"/>
                <a:cs typeface="Times New Roman" panose="02020603050405020304" pitchFamily="18" charset="0"/>
              </a:rPr>
            </a:br>
            <a:r>
              <a:rPr lang="nl-NL" sz="5500" dirty="0" smtClean="0">
                <a:latin typeface="Times New Roman" panose="02020603050405020304" pitchFamily="18" charset="0"/>
                <a:cs typeface="Times New Roman" panose="02020603050405020304" pitchFamily="18" charset="0"/>
              </a:rPr>
              <a:t>Useful </a:t>
            </a:r>
            <a:r>
              <a:rPr lang="nl-NL" sz="5500" dirty="0">
                <a:latin typeface="Times New Roman" panose="02020603050405020304" pitchFamily="18" charset="0"/>
                <a:cs typeface="Times New Roman" panose="02020603050405020304" pitchFamily="18" charset="0"/>
              </a:rPr>
              <a:t>resource</a:t>
            </a:r>
            <a:r>
              <a:rPr lang="en-US" sz="5500" dirty="0">
                <a:latin typeface="Times New Roman" panose="02020603050405020304" pitchFamily="18" charset="0"/>
                <a:cs typeface="Times New Roman" panose="02020603050405020304" pitchFamily="18" charset="0"/>
              </a:rPr>
              <a:t/>
            </a:r>
            <a:br>
              <a:rPr lang="en-US"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normAutofit/>
          </a:bodyPr>
          <a:lstStyle/>
          <a:p>
            <a:endParaRPr lang="en-US" sz="3000" dirty="0" smtClean="0">
              <a:latin typeface="Times New Roman" panose="02020603050405020304" pitchFamily="18" charset="0"/>
              <a:cs typeface="Times New Roman" panose="02020603050405020304" pitchFamily="18" charset="0"/>
            </a:endParaRPr>
          </a:p>
          <a:p>
            <a:r>
              <a:rPr lang="en-US" sz="3000" dirty="0" smtClean="0">
                <a:latin typeface="Times New Roman" panose="02020603050405020304" pitchFamily="18" charset="0"/>
                <a:cs typeface="Times New Roman" panose="02020603050405020304" pitchFamily="18" charset="0"/>
              </a:rPr>
              <a:t>https</a:t>
            </a:r>
            <a:r>
              <a:rPr lang="en-US" sz="3000" dirty="0">
                <a:latin typeface="Times New Roman" panose="02020603050405020304" pitchFamily="18" charset="0"/>
                <a:cs typeface="Times New Roman" panose="02020603050405020304" pitchFamily="18" charset="0"/>
              </a:rPr>
              <a:t>://www.learnrxjs.io</a:t>
            </a:r>
            <a:r>
              <a:rPr lang="en-US" sz="3000" dirty="0" smtClean="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https://thinkrx.io</a:t>
            </a:r>
            <a:r>
              <a:rPr lang="en-US" sz="3000" dirty="0" smtClean="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https://xgrommx.github.io/rx-book/content/which_operator_do_i_use/index.html</a:t>
            </a:r>
            <a:endParaRPr lang="en-US" sz="3000" dirty="0" smtClean="0">
              <a:latin typeface="Times New Roman" panose="02020603050405020304" pitchFamily="18" charset="0"/>
              <a:cs typeface="Times New Roman" panose="02020603050405020304" pitchFamily="18" charset="0"/>
            </a:endParaRPr>
          </a:p>
          <a:p>
            <a:r>
              <a:rPr lang="en-US" sz="3000" dirty="0" smtClean="0">
                <a:latin typeface="Times New Roman" panose="02020603050405020304" pitchFamily="18" charset="0"/>
                <a:cs typeface="Times New Roman" panose="02020603050405020304" pitchFamily="18" charset="0"/>
              </a:rPr>
              <a:t>https</a:t>
            </a:r>
            <a:r>
              <a:rPr lang="en-US" sz="3000" dirty="0">
                <a:latin typeface="Times New Roman" panose="02020603050405020304" pitchFamily="18" charset="0"/>
                <a:cs typeface="Times New Roman" panose="02020603050405020304" pitchFamily="18" charset="0"/>
              </a:rPr>
              <a:t>://youtu.be/_</a:t>
            </a:r>
            <a:r>
              <a:rPr lang="en-US" sz="3000" dirty="0" smtClean="0">
                <a:latin typeface="Times New Roman" panose="02020603050405020304" pitchFamily="18" charset="0"/>
                <a:cs typeface="Times New Roman" panose="02020603050405020304" pitchFamily="18" charset="0"/>
              </a:rPr>
              <a:t>q-HL9YX_pk</a:t>
            </a:r>
          </a:p>
          <a:p>
            <a:r>
              <a:rPr lang="en-US" sz="3000" dirty="0">
                <a:latin typeface="Times New Roman" panose="02020603050405020304" pitchFamily="18" charset="0"/>
                <a:cs typeface="Times New Roman" panose="02020603050405020304" pitchFamily="18" charset="0"/>
              </a:rPr>
              <a:t>https://youtu.be/ak3MvMn8u18</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860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6000" dirty="0" smtClean="0">
                <a:latin typeface="Times New Roman" panose="02020603050405020304" pitchFamily="18" charset="0"/>
                <a:cs typeface="Times New Roman" panose="02020603050405020304" pitchFamily="18" charset="0"/>
              </a:rPr>
              <a:t>Agenda</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dirty="0" smtClean="0">
                <a:latin typeface="Times New Roman" panose="02020603050405020304" pitchFamily="18" charset="0"/>
                <a:cs typeface="Times New Roman" panose="02020603050405020304" pitchFamily="18" charset="0"/>
              </a:rPr>
              <a:t>What is RXJS ? Benefit of RXJS </a:t>
            </a:r>
          </a:p>
          <a:p>
            <a:r>
              <a:rPr lang="nl-NL" dirty="0" smtClean="0">
                <a:latin typeface="Times New Roman" panose="02020603050405020304" pitchFamily="18" charset="0"/>
                <a:cs typeface="Times New Roman" panose="02020603050405020304" pitchFamily="18" charset="0"/>
              </a:rPr>
              <a:t>Subject, BehaviorSubject, ReplaySubject, AsyncSubject</a:t>
            </a:r>
          </a:p>
          <a:p>
            <a:r>
              <a:rPr lang="nl-NL" dirty="0" smtClean="0">
                <a:latin typeface="Times New Roman" panose="02020603050405020304" pitchFamily="18" charset="0"/>
                <a:cs typeface="Times New Roman" panose="02020603050405020304" pitchFamily="18" charset="0"/>
              </a:rPr>
              <a:t>SwitchMap</a:t>
            </a:r>
            <a:r>
              <a:rPr lang="nl-NL" dirty="0">
                <a:latin typeface="Times New Roman" panose="02020603050405020304" pitchFamily="18" charset="0"/>
                <a:cs typeface="Times New Roman" panose="02020603050405020304" pitchFamily="18" charset="0"/>
              </a:rPr>
              <a:t>, </a:t>
            </a:r>
            <a:r>
              <a:rPr lang="nl-NL" dirty="0" smtClean="0">
                <a:latin typeface="Times New Roman" panose="02020603050405020304" pitchFamily="18" charset="0"/>
                <a:cs typeface="Times New Roman" panose="02020603050405020304" pitchFamily="18" charset="0"/>
              </a:rPr>
              <a:t>ExhaustMap</a:t>
            </a:r>
            <a:r>
              <a:rPr lang="nl-NL" dirty="0">
                <a:latin typeface="Times New Roman" panose="02020603050405020304" pitchFamily="18" charset="0"/>
                <a:cs typeface="Times New Roman" panose="02020603050405020304" pitchFamily="18" charset="0"/>
              </a:rPr>
              <a:t>, </a:t>
            </a:r>
            <a:r>
              <a:rPr lang="nl-NL" dirty="0" smtClean="0">
                <a:latin typeface="Times New Roman" panose="02020603050405020304" pitchFamily="18" charset="0"/>
                <a:cs typeface="Times New Roman" panose="02020603050405020304" pitchFamily="18" charset="0"/>
              </a:rPr>
              <a:t>MergeMap (FlatMap), ConcatMap</a:t>
            </a:r>
          </a:p>
          <a:p>
            <a:r>
              <a:rPr lang="nl-NL" dirty="0" smtClean="0">
                <a:latin typeface="Times New Roman" panose="02020603050405020304" pitchFamily="18" charset="0"/>
                <a:cs typeface="Times New Roman" panose="02020603050405020304" pitchFamily="18" charset="0"/>
              </a:rPr>
              <a:t>Pipe operator &amp; benefit</a:t>
            </a:r>
          </a:p>
          <a:p>
            <a:r>
              <a:rPr lang="nl-NL" dirty="0" smtClean="0">
                <a:latin typeface="Times New Roman" panose="02020603050405020304" pitchFamily="18" charset="0"/>
                <a:cs typeface="Times New Roman" panose="02020603050405020304" pitchFamily="18" charset="0"/>
              </a:rPr>
              <a:t>24 Common operators in RXJS</a:t>
            </a:r>
          </a:p>
          <a:p>
            <a:r>
              <a:rPr lang="nl-NL" dirty="0" smtClean="0">
                <a:latin typeface="Times New Roman" panose="02020603050405020304" pitchFamily="18" charset="0"/>
                <a:cs typeface="Times New Roman" panose="02020603050405020304" pitchFamily="18" charset="0"/>
              </a:rPr>
              <a:t>Useful resource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373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smtClean="0">
                <a:latin typeface="Times New Roman" panose="02020603050405020304" pitchFamily="18" charset="0"/>
                <a:cs typeface="Times New Roman" panose="02020603050405020304" pitchFamily="18" charset="0"/>
              </a:rPr>
              <a:t/>
            </a:r>
            <a:br>
              <a:rPr lang="nl-NL" sz="5500" dirty="0" smtClean="0">
                <a:latin typeface="Times New Roman" panose="02020603050405020304" pitchFamily="18" charset="0"/>
                <a:cs typeface="Times New Roman" panose="02020603050405020304" pitchFamily="18" charset="0"/>
              </a:rPr>
            </a:br>
            <a:r>
              <a:rPr lang="nl-NL" sz="5500" dirty="0" smtClean="0">
                <a:latin typeface="Times New Roman" panose="02020603050405020304" pitchFamily="18" charset="0"/>
                <a:cs typeface="Times New Roman" panose="02020603050405020304" pitchFamily="18" charset="0"/>
              </a:rPr>
              <a:t>What is RXJS</a:t>
            </a:r>
            <a:br>
              <a:rPr lang="nl-NL" sz="5500" dirty="0" smtClean="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lstStyle/>
          <a:p>
            <a:r>
              <a:rPr lang="en-US" dirty="0" err="1">
                <a:solidFill>
                  <a:schemeClr val="tx1"/>
                </a:solidFill>
                <a:latin typeface="Times New Roman" panose="02020603050405020304" pitchFamily="18" charset="0"/>
                <a:cs typeface="Times New Roman" panose="02020603050405020304" pitchFamily="18" charset="0"/>
                <a:hlinkClick r:id="rId2"/>
              </a:rPr>
              <a:t>RxJS</a:t>
            </a:r>
            <a:r>
              <a:rPr lang="en-US" dirty="0">
                <a:latin typeface="Times New Roman" panose="02020603050405020304" pitchFamily="18" charset="0"/>
                <a:cs typeface="Times New Roman" panose="02020603050405020304" pitchFamily="18" charset="0"/>
              </a:rPr>
              <a:t> is one of the hottest libraries in web development today. Offering a powerful, functional approach for dealing with events and with integration points into a growing number of frameworks, libraries, and </a:t>
            </a:r>
            <a:r>
              <a:rPr lang="en-US" dirty="0" smtClean="0">
                <a:latin typeface="Times New Roman" panose="02020603050405020304" pitchFamily="18" charset="0"/>
                <a:cs typeface="Times New Roman" panose="02020603050405020304" pitchFamily="18" charset="0"/>
              </a:rPr>
              <a:t>utilities</a:t>
            </a:r>
          </a:p>
          <a:p>
            <a:endParaRPr lang="en-US" dirty="0" smtClean="0">
              <a:latin typeface="Times New Roman" panose="02020603050405020304" pitchFamily="18" charset="0"/>
              <a:cs typeface="Times New Roman" panose="02020603050405020304" pitchFamily="18" charset="0"/>
            </a:endParaRPr>
          </a:p>
          <a:p>
            <a:r>
              <a:rPr lang="en-US" dirty="0">
                <a:hlinkClick r:id="rId3"/>
              </a:rPr>
              <a:t>https://tylermcginnis.com/imperative-vs-declarative-programming/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348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smtClean="0">
                <a:latin typeface="Times New Roman" panose="02020603050405020304" pitchFamily="18" charset="0"/>
                <a:cs typeface="Times New Roman" panose="02020603050405020304" pitchFamily="18" charset="0"/>
              </a:rPr>
              <a:t/>
            </a:r>
            <a:br>
              <a:rPr lang="nl-NL" dirty="0" smtClean="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Subject</a:t>
            </a:r>
            <a:r>
              <a:rPr lang="nl-NL" dirty="0">
                <a:latin typeface="Times New Roman" panose="02020603050405020304" pitchFamily="18" charset="0"/>
                <a:cs typeface="Times New Roman" panose="02020603050405020304" pitchFamily="18" charset="0"/>
              </a:rPr>
              <a:t>, BehaviorSubject, ReplaySubject, AsyncSubject</a:t>
            </a:r>
            <a:br>
              <a:rPr lang="nl-NL"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Subject is a special type of Observable which shares a single execution path among observers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 can think of this as a single speaker talking at a microphone in a room full of people. Their message (the subject) is being delivered to many (multicast) people (the observers) at once. This is the basis of </a:t>
            </a:r>
            <a:r>
              <a:rPr lang="en-US" b="1" dirty="0">
                <a:latin typeface="Times New Roman" panose="02020603050405020304" pitchFamily="18" charset="0"/>
                <a:cs typeface="Times New Roman" panose="02020603050405020304" pitchFamily="18" charset="0"/>
              </a:rPr>
              <a:t>multicasting</a:t>
            </a:r>
            <a:r>
              <a:rPr lang="en-US" dirty="0">
                <a:latin typeface="Times New Roman" panose="02020603050405020304" pitchFamily="18" charset="0"/>
                <a:cs typeface="Times New Roman" panose="02020603050405020304" pitchFamily="18" charset="0"/>
              </a:rPr>
              <a:t>. Typical observables would be comparable to a 1 on 1 conversation.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58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latin typeface="Times New Roman" panose="02020603050405020304" pitchFamily="18" charset="0"/>
                <a:cs typeface="Times New Roman" panose="02020603050405020304" pitchFamily="18" charset="0"/>
              </a:rPr>
              <a:t/>
            </a:r>
            <a:br>
              <a:rPr lang="nl-NL" dirty="0">
                <a:latin typeface="Times New Roman" panose="02020603050405020304" pitchFamily="18" charset="0"/>
                <a:cs typeface="Times New Roman" panose="02020603050405020304" pitchFamily="18" charset="0"/>
              </a:rPr>
            </a:br>
            <a:r>
              <a:rPr lang="nl-NL" dirty="0">
                <a:latin typeface="Times New Roman" panose="02020603050405020304" pitchFamily="18" charset="0"/>
                <a:cs typeface="Times New Roman" panose="02020603050405020304" pitchFamily="18" charset="0"/>
              </a:rPr>
              <a:t>Subject, BehaviorSubject, ReplaySubject, AsyncSubject</a:t>
            </a:r>
            <a:br>
              <a:rPr lang="nl-NL"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4 variants of subjects:</a:t>
            </a:r>
          </a:p>
          <a:p>
            <a:r>
              <a:rPr lang="en-US" b="1" dirty="0">
                <a:latin typeface="Times New Roman" panose="02020603050405020304" pitchFamily="18" charset="0"/>
                <a:cs typeface="Times New Roman" panose="02020603050405020304" pitchFamily="18" charset="0"/>
              </a:rPr>
              <a:t>Subject</a:t>
            </a:r>
            <a:r>
              <a:rPr lang="en-US" dirty="0">
                <a:latin typeface="Times New Roman" panose="02020603050405020304" pitchFamily="18" charset="0"/>
                <a:cs typeface="Times New Roman" panose="02020603050405020304" pitchFamily="18" charset="0"/>
              </a:rPr>
              <a:t> - No </a:t>
            </a:r>
            <a:r>
              <a:rPr lang="en-US" dirty="0" err="1">
                <a:latin typeface="Times New Roman" panose="02020603050405020304" pitchFamily="18" charset="0"/>
                <a:cs typeface="Times New Roman" panose="02020603050405020304" pitchFamily="18" charset="0"/>
              </a:rPr>
              <a:t>intial</a:t>
            </a:r>
            <a:r>
              <a:rPr lang="en-US" dirty="0">
                <a:latin typeface="Times New Roman" panose="02020603050405020304" pitchFamily="18" charset="0"/>
                <a:cs typeface="Times New Roman" panose="02020603050405020304" pitchFamily="18" charset="0"/>
              </a:rPr>
              <a:t> value or replay behavior.</a:t>
            </a:r>
          </a:p>
          <a:p>
            <a:r>
              <a:rPr lang="en-US" b="1" dirty="0" err="1">
                <a:latin typeface="Times New Roman" panose="02020603050405020304" pitchFamily="18" charset="0"/>
                <a:cs typeface="Times New Roman" panose="02020603050405020304" pitchFamily="18" charset="0"/>
              </a:rPr>
              <a:t>AsyncSubject</a:t>
            </a:r>
            <a:r>
              <a:rPr lang="en-US" dirty="0">
                <a:latin typeface="Times New Roman" panose="02020603050405020304" pitchFamily="18" charset="0"/>
                <a:cs typeface="Times New Roman" panose="02020603050405020304" pitchFamily="18" charset="0"/>
              </a:rPr>
              <a:t> - Emits latest value to observers upon completion.</a:t>
            </a:r>
          </a:p>
          <a:p>
            <a:r>
              <a:rPr lang="en-US" b="1" dirty="0" err="1">
                <a:latin typeface="Times New Roman" panose="02020603050405020304" pitchFamily="18" charset="0"/>
                <a:cs typeface="Times New Roman" panose="02020603050405020304" pitchFamily="18" charset="0"/>
              </a:rPr>
              <a:t>BehaviorSubject</a:t>
            </a:r>
            <a:r>
              <a:rPr lang="en-US" dirty="0">
                <a:latin typeface="Times New Roman" panose="02020603050405020304" pitchFamily="18" charset="0"/>
                <a:cs typeface="Times New Roman" panose="02020603050405020304" pitchFamily="18" charset="0"/>
              </a:rPr>
              <a:t> - Requires an initial value and emits its current value (last emitted item) to new subscribers.</a:t>
            </a:r>
          </a:p>
          <a:p>
            <a:r>
              <a:rPr lang="en-US" b="1" dirty="0" err="1">
                <a:latin typeface="Times New Roman" panose="02020603050405020304" pitchFamily="18" charset="0"/>
                <a:cs typeface="Times New Roman" panose="02020603050405020304" pitchFamily="18" charset="0"/>
              </a:rPr>
              <a:t>ReplaySubject</a:t>
            </a:r>
            <a:r>
              <a:rPr lang="en-US" dirty="0">
                <a:latin typeface="Times New Roman" panose="02020603050405020304" pitchFamily="18" charset="0"/>
                <a:cs typeface="Times New Roman" panose="02020603050405020304" pitchFamily="18" charset="0"/>
              </a:rPr>
              <a:t> - Emits specified number of last emitted values (a replay) to new subscribers</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Small Demo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021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latin typeface="Times New Roman" panose="02020603050405020304" pitchFamily="18" charset="0"/>
                <a:cs typeface="Times New Roman" panose="02020603050405020304" pitchFamily="18" charset="0"/>
              </a:rPr>
              <a:t>SwitchMap</a:t>
            </a:r>
            <a:endParaRPr lang="en-US" dirty="0"/>
          </a:p>
        </p:txBody>
      </p:sp>
      <p:sp>
        <p:nvSpPr>
          <p:cNvPr id="3" name="Content Placeholder 2"/>
          <p:cNvSpPr>
            <a:spLocks noGrp="1"/>
          </p:cNvSpPr>
          <p:nvPr>
            <p:ph idx="1"/>
          </p:nvPr>
        </p:nvSpPr>
        <p:spPr/>
        <p:txBody>
          <a:bodyPr/>
          <a:lstStyle/>
          <a:p>
            <a:pPr marL="0" indent="0">
              <a:buNone/>
            </a:pPr>
            <a:r>
              <a:rPr lang="en-US" dirty="0" err="1" smtClean="0">
                <a:latin typeface="Times New Roman" panose="02020603050405020304" pitchFamily="18" charset="0"/>
                <a:cs typeface="Times New Roman" panose="02020603050405020304" pitchFamily="18" charset="0"/>
              </a:rPr>
              <a:t>SwitchMap</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difference between </a:t>
            </a:r>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 and other flattening operators is the cancelling effect. On each emission the previous inner observable (the result of the function you supplied) is cancelled and the new observable is subscribed. You can remember this by the phrase switch to a new observable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hlinkClick r:id="rId2"/>
              </a:rPr>
              <a:t>https://stackblitz.com/edit/typescript-s4pvix?file=index.ts&amp;devtoolsheight=100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284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latin typeface="Times New Roman" panose="02020603050405020304" pitchFamily="18" charset="0"/>
                <a:cs typeface="Times New Roman" panose="02020603050405020304" pitchFamily="18" charset="0"/>
              </a:rPr>
              <a:t/>
            </a:r>
            <a:br>
              <a:rPr lang="nl-NL" dirty="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MergeMap</a:t>
            </a:r>
            <a:br>
              <a:rPr lang="nl-NL"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1410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latin typeface="Times New Roman" panose="02020603050405020304" pitchFamily="18" charset="0"/>
                <a:cs typeface="Times New Roman" panose="02020603050405020304" pitchFamily="18" charset="0"/>
              </a:rPr>
              <a:t>ExhaustMap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7133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latin typeface="Times New Roman" panose="02020603050405020304" pitchFamily="18" charset="0"/>
                <a:cs typeface="Times New Roman" panose="02020603050405020304" pitchFamily="18" charset="0"/>
              </a:rPr>
              <a:t>ConcatMap</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29998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49</TotalTime>
  <Words>198</Words>
  <Application>Microsoft Office PowerPoint</Application>
  <PresentationFormat>Widescreen</PresentationFormat>
  <Paragraphs>42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Times New Roman</vt:lpstr>
      <vt:lpstr>Depth</vt:lpstr>
      <vt:lpstr>RXJS Make it simple</vt:lpstr>
      <vt:lpstr>Agenda</vt:lpstr>
      <vt:lpstr> What is RXJS </vt:lpstr>
      <vt:lpstr> Subject, BehaviorSubject, ReplaySubject, AsyncSubject </vt:lpstr>
      <vt:lpstr> Subject, BehaviorSubject, ReplaySubject, AsyncSubject </vt:lpstr>
      <vt:lpstr>SwitchMap</vt:lpstr>
      <vt:lpstr> MergeMap </vt:lpstr>
      <vt:lpstr>ExhaustMap</vt:lpstr>
      <vt:lpstr>ConcatMap</vt:lpstr>
      <vt:lpstr> Useful resource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RXJS Make it simple</dc:title>
  <dc:creator>Hudson Tony</dc:creator>
  <cp:lastModifiedBy>Hudson Tony</cp:lastModifiedBy>
  <cp:revision>23</cp:revision>
  <dcterms:created xsi:type="dcterms:W3CDTF">2019-08-04T00:02:17Z</dcterms:created>
  <dcterms:modified xsi:type="dcterms:W3CDTF">2019-08-04T00:51:23Z</dcterms:modified>
</cp:coreProperties>
</file>