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p:txBody>
          <a:bodyPr>
            <a:normAutofit fontScale="92500" lnSpcReduction="10000"/>
          </a:bodyPr>
          <a:lstStyle/>
          <a:p>
            <a:r>
              <a:rPr lang="en-US" dirty="0">
                <a:solidFill>
                  <a:schemeClr val="tx1"/>
                </a:solidFill>
              </a:rPr>
              <a:t>What are Progressive Web App, Benefit of PWA.</a:t>
            </a:r>
          </a:p>
          <a:p>
            <a:r>
              <a:rPr lang="en-US" dirty="0">
                <a:solidFill>
                  <a:schemeClr val="tx1"/>
                </a:solidFill>
              </a:rPr>
              <a:t>Service Worker</a:t>
            </a:r>
          </a:p>
          <a:p>
            <a:r>
              <a:rPr lang="en-US" dirty="0">
                <a:solidFill>
                  <a:schemeClr val="tx1"/>
                </a:solidFill>
              </a:rPr>
              <a:t>Application Shell Architecture</a:t>
            </a:r>
          </a:p>
          <a:p>
            <a:r>
              <a:rPr lang="en-US" dirty="0">
                <a:solidFill>
                  <a:schemeClr val="tx1"/>
                </a:solidFill>
              </a:rPr>
              <a:t>Caching </a:t>
            </a:r>
            <a:r>
              <a:rPr lang="en-US" dirty="0" err="1">
                <a:solidFill>
                  <a:schemeClr val="tx1"/>
                </a:solidFill>
              </a:rPr>
              <a:t>statergy</a:t>
            </a:r>
            <a:r>
              <a:rPr lang="en-US" dirty="0">
                <a:solidFill>
                  <a:schemeClr val="tx1"/>
                </a:solidFill>
              </a:rPr>
              <a:t>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It's a JavaScript Worker, so it 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202</TotalTime>
  <Words>218</Words>
  <Application>Microsoft Office PowerPoint</Application>
  <PresentationFormat>Widescreen</PresentationFormat>
  <Paragraphs>39</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16</cp:revision>
  <dcterms:created xsi:type="dcterms:W3CDTF">2018-11-05T04:37:29Z</dcterms:created>
  <dcterms:modified xsi:type="dcterms:W3CDTF">2018-11-05T08:00:10Z</dcterms:modified>
</cp:coreProperties>
</file>