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9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2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12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77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49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2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45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45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0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1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6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5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7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1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7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6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3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6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3523" y="1078143"/>
            <a:ext cx="9903125" cy="2657095"/>
          </a:xfrm>
        </p:spPr>
        <p:txBody>
          <a:bodyPr>
            <a:normAutofit fontScale="90000"/>
          </a:bodyPr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ROBUST STATE MANAGEMENT APP </a:t>
            </a:r>
            <a:b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NGRX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 HUNG PHUC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9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management with NGRX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NGRX Diagram</a:t>
            </a:r>
          </a:p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&amp; Hash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 good Actions in NGRX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NGRX Entity, NGRX Effects, NGRX Router Store, NGRX schematic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3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management with NGRX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 provides reactive state management for Angular apps inspired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Unify the events in your application and derive state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RxJS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Effects gives you a framework for isolating side effects from your components by connecting observables of actions to your store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NgRx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Schematics helps you avoid writing common boilerplate and instead focus on building your application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12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27008"/>
            <a:ext cx="10018713" cy="1752599"/>
          </a:xfrm>
        </p:spPr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Diagram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921" y="2018581"/>
            <a:ext cx="8997351" cy="4540610"/>
          </a:xfrm>
        </p:spPr>
      </p:pic>
    </p:spTree>
    <p:extLst>
      <p:ext uri="{BB962C8B-B14F-4D97-AF65-F5344CB8AC3E}">
        <p14:creationId xmlns:p14="http://schemas.microsoft.com/office/powerpoint/2010/main" val="36746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28</TotalTime>
  <Words>105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Corbel</vt:lpstr>
      <vt:lpstr>Times New Roman</vt:lpstr>
      <vt:lpstr>Parallax</vt:lpstr>
      <vt:lpstr>BUILDING ROBUST STATE MANAGEMENT APP  WITH NGRX</vt:lpstr>
      <vt:lpstr>AGENDA</vt:lpstr>
      <vt:lpstr>State management with NGRX </vt:lpstr>
      <vt:lpstr>NGRX Diagram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ROBUST STATE MANAGEMENT APP  WITH NGRX</dc:title>
  <dc:creator>Hudson Tony</dc:creator>
  <cp:lastModifiedBy>Hudson Tony</cp:lastModifiedBy>
  <cp:revision>5</cp:revision>
  <dcterms:created xsi:type="dcterms:W3CDTF">2019-07-29T14:07:35Z</dcterms:created>
  <dcterms:modified xsi:type="dcterms:W3CDTF">2019-07-29T14:36:25Z</dcterms:modified>
</cp:coreProperties>
</file>