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WITH NGRX V8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1AE969-FC54-467C-93D4-710B6152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 Schematic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A1DD82-151F-4594-AE11-4E1C5630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 library for Angular applications using NgRx libraries.</a:t>
            </a:r>
          </a:p>
          <a:p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Schematics provides Angular CLI commands for generating files when building new NgRx feature areas and expanding existing ones. Built on top of Schematics, this tool integrates with the Angular CLI.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hygiene ?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42867"/>
            <a:ext cx="10018713" cy="3548333"/>
          </a:xfrm>
        </p:spPr>
        <p:txBody>
          <a:bodyPr>
            <a:normAutofit/>
          </a:bodyPr>
          <a:lstStyle/>
          <a:p>
            <a:r>
              <a:rPr lang="nl-NL" dirty="0" smtClean="0"/>
              <a:t>Action that </a:t>
            </a:r>
            <a:r>
              <a:rPr lang="en-US" dirty="0"/>
              <a:t>follow the "[Source] Event" </a:t>
            </a:r>
            <a:r>
              <a:rPr lang="en-US" dirty="0" smtClean="0"/>
              <a:t>convention</a:t>
            </a:r>
          </a:p>
          <a:p>
            <a:r>
              <a:rPr lang="nl-NL" dirty="0" smtClean="0"/>
              <a:t>Example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20" y="3995466"/>
            <a:ext cx="10058400" cy="2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5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745359"/>
              </p:ext>
            </p:extLst>
          </p:nvPr>
        </p:nvGraphicFramePr>
        <p:xfrm>
          <a:off x="1484313" y="2667000"/>
          <a:ext cx="8805908" cy="3217222"/>
        </p:xfrm>
        <a:graphic>
          <a:graphicData uri="http://schemas.openxmlformats.org/drawingml/2006/table">
            <a:tbl>
              <a:tblPr/>
              <a:tblGrid>
                <a:gridCol w="4402954"/>
                <a:gridCol w="4402954"/>
              </a:tblGrid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-action-hygiene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Enforces the use of good action hygiene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1469938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-effect-creator-and-decorator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Effect should only use the effect creator (createEffect) or the Effect decorator (@Effect), but not both simultaneously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  <a:tr h="471489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-no-duplicate-action-types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action type must be unique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</a:tr>
              <a:tr h="804306"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chemeClr val="bg1"/>
                          </a:solidFill>
                          <a:effectLst/>
                        </a:rPr>
                        <a:t>ngrx</a:t>
                      </a:r>
                      <a:r>
                        <a:rPr lang="en-US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-unique-reducer-actions	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An action can't be handled multiple times in the same reducer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272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59589"/>
            <a:ext cx="10018713" cy="1752599"/>
          </a:xfrm>
        </p:spPr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68591"/>
            <a:ext cx="10018713" cy="3124201"/>
          </a:xfrm>
        </p:spPr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</a:t>
            </a:r>
            <a:r>
              <a:rPr lang="nl-NL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good action hygiene ?</a:t>
            </a:r>
            <a:endParaRPr lang="nl-NL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endParaRPr lang="nl-N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522</TotalTime>
  <Words>341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Tahoma</vt:lpstr>
      <vt:lpstr>Times New Roman</vt:lpstr>
      <vt:lpstr>Parallax</vt:lpstr>
      <vt:lpstr>BUILDING ROBUST STATE MANAGEMENT APP  WITH NGRX V8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  <vt:lpstr>NGRX Schematic</vt:lpstr>
      <vt:lpstr>What is good action hygiene ?</vt:lpstr>
      <vt:lpstr>TSLint rules for NgRx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Hudson Tony</cp:lastModifiedBy>
  <cp:revision>34</cp:revision>
  <dcterms:created xsi:type="dcterms:W3CDTF">2019-07-29T14:07:35Z</dcterms:created>
  <dcterms:modified xsi:type="dcterms:W3CDTF">2019-08-03T23:46:05Z</dcterms:modified>
</cp:coreProperties>
</file>