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9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2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12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77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49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2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5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5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1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6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7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7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6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3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front-end-weekly/es6-map-vs-object-what-and-when-b8062193237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grx.io/guide/stor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grx.io/guide/router-store/actions" TargetMode="External"/><Relationship Id="rId2" Type="http://schemas.openxmlformats.org/officeDocument/2006/relationships/hyperlink" Target="https://ngrx.io/guide/sto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3523" y="1078143"/>
            <a:ext cx="9903125" cy="2657095"/>
          </a:xfrm>
        </p:spPr>
        <p:txBody>
          <a:bodyPr>
            <a:normAutofit fontScale="90000"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ROBUST STATE MANAGEMENT APP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NGRX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NGO HUNG PHUC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9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 with NGRX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Diagram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Object, Array &amp; HashMap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new in NGRX 8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Entity, NGRX Effects, NGRX Router Store, NGRX schematic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3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 with NGRX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7678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Store provides reactive state management for Angular apps inspired by Redux. Unify the events in your application and derive state using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Effects gives you a framework for isolating side effects from your components by connecting observables of actions to your store. 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Schematics helps you avoid writing common boilerplate and instead focus on building your application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2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27008"/>
            <a:ext cx="10018713" cy="1752599"/>
          </a:xfrm>
        </p:spPr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Diagram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21" y="2018581"/>
            <a:ext cx="8997351" cy="4540610"/>
          </a:xfrm>
        </p:spPr>
      </p:pic>
    </p:spTree>
    <p:extLst>
      <p:ext uri="{BB962C8B-B14F-4D97-AF65-F5344CB8AC3E}">
        <p14:creationId xmlns:p14="http://schemas.microsoft.com/office/powerpoint/2010/main" val="367469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Object, Array &amp; HashMap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://medium.com/front-end-weekly/es6-map-vs-object-what-and-when-b80621932373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6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A6B9-44CD-4005-B425-780CFD49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new in NGRX 8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7DE74-9C22-4E3E-A52E-4A2C71947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401292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new way to defined actions, reducers, effects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createAction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Reducers: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createReducer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createSelector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createEffect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createEntityAdapter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2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1D79-5424-4894-9A57-61387EEF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Entity</a:t>
            </a: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4262-D706-4D8D-87D7-4A78C22A4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7838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State adapter for managing record collections.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provides an API to manipulate and query entity collections.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boilerplate for creating reducers that manage a collection of models.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performant CRUD operations for managing entity collections.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Extensible type-safe adapters for selecting entity information.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89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03C4-E935-4D14-BE7D-F4D19925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Effects</a:t>
            </a: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15419-52F9-4945-BF64-96EB8E2E2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733801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isolate side effects from components, allowing for more 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components that select state and dispatch actions.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are long-running services that listen to an observable of 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action dispatched from the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Store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filter those actions based on the type of action they are interested in. This is done by using an operator.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perform tasks, which are synchronous or asynchronous and return a new action.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09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A24B-C3E5-4CA7-9698-467B600E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Router Store</a:t>
            </a: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91232-1065-45D1-9C70-C2E53BDC3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Bindings to connect the Angular Router with 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2"/>
              </a:rPr>
              <a:t>Store</a:t>
            </a:r>
            <a:r>
              <a:rPr lang="en-US" sz="26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6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During 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each router navigation cycle, multiple 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3"/>
              </a:rPr>
              <a:t>actions</a:t>
            </a:r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are dispatched that allow you to listen for changes in the router's state</a:t>
            </a:r>
            <a:r>
              <a:rPr lang="en-US" sz="26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You can then select data from the state of the router to provide additional information to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2186507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184</TotalTime>
  <Words>222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Times New Roman</vt:lpstr>
      <vt:lpstr>Parallax</vt:lpstr>
      <vt:lpstr>BUILDING ROBUST STATE MANAGEMENT APP  WITH NGRX</vt:lpstr>
      <vt:lpstr>AGENDA</vt:lpstr>
      <vt:lpstr>State management with NGRX </vt:lpstr>
      <vt:lpstr>NGRX Diagram </vt:lpstr>
      <vt:lpstr>Object, Array &amp; HashMap </vt:lpstr>
      <vt:lpstr>What’s new in NGRX 8 </vt:lpstr>
      <vt:lpstr>NGRX Entity</vt:lpstr>
      <vt:lpstr>NGRX Effects</vt:lpstr>
      <vt:lpstr>NGRX Router Store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ROBUST STATE MANAGEMENT APP  WITH NGRX</dc:title>
  <dc:creator>Hudson Tony</dc:creator>
  <cp:lastModifiedBy>Ngo Hung Phuc</cp:lastModifiedBy>
  <cp:revision>22</cp:revision>
  <dcterms:created xsi:type="dcterms:W3CDTF">2019-07-29T14:07:35Z</dcterms:created>
  <dcterms:modified xsi:type="dcterms:W3CDTF">2019-07-31T06:36:41Z</dcterms:modified>
</cp:coreProperties>
</file>