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4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5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mcginnis.com/imperative-vs-declarative-programming/" TargetMode="External"/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 Make it simple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 ? Benefit of RXJS 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 &amp; benefit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operators in RXJS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resource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</a:t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hottest libraries in web development today. Offering a powerful, functional approach for dealing with events and with integration points into a growing number of frameworks, libraries,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3"/>
              </a:rPr>
              <a:t>https://tylermcginnis.com/imperative-vs-declarative-programming/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BehaviorSubject, ReplaySubject, AsyncSubject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is a special type of Observable which shares a single execution path among observers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think of this as a single speaker talking at a microphone in a room full of people. Their message (the subject) is being delivered to many (multicast) people (the observers) at once. This is the basis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Typical observables would be comparable to a 1 on 1 conversation.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4 variants of subjects: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or replay behavior.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latest value to observers upon completion.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Requires an initial value and emits its current value (last emitted item) to new subscribers.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specified number of last emitted values (a replay) to new subscribers.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</TotalTime>
  <Words>112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Depth</vt:lpstr>
      <vt:lpstr>RXJS Make it simple</vt:lpstr>
      <vt:lpstr>Agenda</vt:lpstr>
      <vt:lpstr> What is RXJS </vt:lpstr>
      <vt:lpstr> Subject, BehaviorSubject, ReplaySubject, AsyncSubject </vt:lpstr>
      <vt:lpstr> Subject, BehaviorSubject, ReplaySubject, AsyncSubject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Make it simple</dc:title>
  <dc:creator>Hudson Tony</dc:creator>
  <cp:lastModifiedBy>Hudson Tony</cp:lastModifiedBy>
  <cp:revision>12</cp:revision>
  <dcterms:created xsi:type="dcterms:W3CDTF">2019-08-04T00:02:17Z</dcterms:created>
  <dcterms:modified xsi:type="dcterms:W3CDTF">2019-08-04T00:29:22Z</dcterms:modified>
</cp:coreProperties>
</file>