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'module-name‘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The @Component decorator identifies the class immediately below it as a component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method to create a delete component. Then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interpolation uses as its delimiter the double curly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  {{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}}.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367</TotalTime>
  <Words>863</Words>
  <Application>Microsoft Office PowerPoint</Application>
  <PresentationFormat>Widescreen</PresentationFormat>
  <Paragraphs>203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 Getting Started </vt:lpstr>
      <vt:lpstr>Benefit of SASS</vt:lpstr>
      <vt:lpstr>Benefit of SASS</vt:lpstr>
      <vt:lpstr>Benefit of SASS</vt:lpstr>
      <vt:lpstr>Benefit of SASS</vt:lpstr>
      <vt:lpstr>Benefit of SASS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116</cp:revision>
  <dcterms:created xsi:type="dcterms:W3CDTF">2019-04-12T14:47:37Z</dcterms:created>
  <dcterms:modified xsi:type="dcterms:W3CDTF">2019-04-21T09:00:24Z</dcterms:modified>
</cp:coreProperties>
</file>