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A43FB-D854-4B89-9ABE-FF95F96787A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DFBB7-712C-4D98-B2C2-E7512CEA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4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blitz.com/edit/rxjs-subjects-comparison?file=index.ts&amp;devtoolsheight=10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https://stackblitz.com/edit/rxjs-subjects-comparison?file=index.ts&amp;devtoolsheight=100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DFBB7-712C-4D98-B2C2-E7512CEAB3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74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252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3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62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93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2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92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33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4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9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631ECC-CD42-4DF8-BF30-7048DD08762F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B61AE4-69A1-487E-B7C2-2AF02EB1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32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mcginnis.com/imperative-vs-declarative-programming/" TargetMode="External"/><Relationship Id="rId2" Type="http://schemas.openxmlformats.org/officeDocument/2006/relationships/hyperlink" Target="https://github.com/ReactiveX/rx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s4pvix?file=index.ts&amp;devtoolsheight=10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blitz.com/edit/typescript-f8ghcx?file=index.ts&amp;devtoolsheight=1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RXJS Make it simple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3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map + switch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4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://www.learnrxjs.io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https://thinkrx.io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https://xgrommx.github.io/rx-book/content/which_operator_do_i_use/index.html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://youtu.be/_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q-HL9YX_pk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https://youtu.be/ak3MvMn8u18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 ? Benefit of RXJS 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Observable, Observer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ExhaustMap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 (FlatMap), ConcatMap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 &amp; benefit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Common operators in RXJS</a:t>
            </a:r>
          </a:p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resource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is cheap. Show me the code.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Observable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Observables are declarative which provide support for passing messages between publishers and subscribers in your application. They are mainly used for event handling, asynchronous programming, and handling multiple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you define a function for publishing values, but it is not executed until a consumer subscribes to it. The subscribed consumer then receives notifications until the function completes, or until they unsubscribe.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38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499" y="1613140"/>
            <a:ext cx="10981426" cy="456382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is an interface for a consumer of push-based notifications delivered by an Observable. It has below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Observer&lt;T&gt; {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closed?: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(value: T)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error: (err: any)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() =&gt; void;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that implements the Observer interface for receiving observable notifications will be passed as a parameter for observable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myObservable.subscribe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myObserver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don't supply a handler for a notification type, the observer ignores notifications of that type.</a:t>
            </a:r>
          </a:p>
        </p:txBody>
      </p:sp>
    </p:spTree>
    <p:extLst>
      <p:ext uri="{BB962C8B-B14F-4D97-AF65-F5344CB8AC3E}">
        <p14:creationId xmlns:p14="http://schemas.microsoft.com/office/powerpoint/2010/main" val="44078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RXJS</a:t>
            </a:r>
            <a:br>
              <a:rPr lang="nl-NL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hottest libraries in web development today. Offering a powerful, functional approach for dealing with events and with integration points into a growing number of frameworks, libraries,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hlinkClick r:id="rId3"/>
              </a:rPr>
              <a:t>https://tylermcginnis.com/imperative-vs-declarative-programming/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is a special type of Observable which shares a single execution path among observers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think of this as a single speaker talking at a microphone in a room full of people. Their message (the subject) is being delivered to many (multicast) people (the observers) at once. This is the basis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Typical observables would be comparable to a 1 on 1 conversation.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Subject, BehaviorSubject, ReplaySubject, AsyncSubject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variants of subjects: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No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or replay behavior.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latest value to observers upon completion.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Requires an initial value and emits its current value (last emitted item) to new subscribers.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ReplaySubject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Emits specified number of last emitted values (a replay) to new subscribers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flattening operators is the cancelling effect. On each emission the previous inner observable (the result of the function you supplied) is cancelled and the new observable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emitted value emit fast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enough).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remember this by the phrase switch to a new observable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://stackblitz.com/edit/typescript-s4pvix?file=index.ts&amp;devtoolsheight=100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MergeMap</a:t>
            </a:r>
            <a:b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operator is best used when you wish to flatten an inner </a:t>
            </a:r>
            <a:r>
              <a:rPr lang="en-US" dirty="0" smtClean="0"/>
              <a:t>observable.</a:t>
            </a:r>
          </a:p>
          <a:p>
            <a:r>
              <a:rPr lang="en-US" dirty="0" smtClean="0"/>
              <a:t>When </a:t>
            </a:r>
            <a:r>
              <a:rPr lang="en-US" dirty="0"/>
              <a:t>using </a:t>
            </a:r>
            <a:r>
              <a:rPr lang="en-US" dirty="0" err="1"/>
              <a:t>switchMap</a:t>
            </a:r>
            <a:r>
              <a:rPr lang="en-US" dirty="0"/>
              <a:t> each inner subscription is completed when the source emits, allowing only one active inner subscription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contrast, </a:t>
            </a:r>
            <a:r>
              <a:rPr lang="en-US" dirty="0" err="1"/>
              <a:t>mergeMap</a:t>
            </a:r>
            <a:r>
              <a:rPr lang="en-US" dirty="0"/>
              <a:t> allows for multiple inner subscriptions to be active at </a:t>
            </a:r>
            <a:r>
              <a:rPr lang="en-US"/>
              <a:t>a </a:t>
            </a:r>
            <a:r>
              <a:rPr lang="en-US" smtClean="0"/>
              <a:t>time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https://stackblitz.com/edit/typescript-f8ghcx?file=index.ts&amp;devtoolsheight=100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70</TotalTime>
  <Words>467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Depth</vt:lpstr>
      <vt:lpstr>RXJS Make it simple</vt:lpstr>
      <vt:lpstr>Agenda</vt:lpstr>
      <vt:lpstr>Understand Observable</vt:lpstr>
      <vt:lpstr>Observer</vt:lpstr>
      <vt:lpstr> What is RXJS </vt:lpstr>
      <vt:lpstr> Subject, BehaviorSubject, ReplaySubject, AsyncSubject </vt:lpstr>
      <vt:lpstr> Subject, BehaviorSubject, ReplaySubject, AsyncSubject </vt:lpstr>
      <vt:lpstr>SwitchMap</vt:lpstr>
      <vt:lpstr> MergeMap </vt:lpstr>
      <vt:lpstr>ExhaustMap</vt:lpstr>
      <vt:lpstr>ConcatMap</vt:lpstr>
      <vt:lpstr>Note</vt:lpstr>
      <vt:lpstr> Useful resource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RXJS Make it simple</dc:title>
  <dc:creator>Hudson Tony</dc:creator>
  <cp:lastModifiedBy>Hudson Tony</cp:lastModifiedBy>
  <cp:revision>36</cp:revision>
  <dcterms:created xsi:type="dcterms:W3CDTF">2019-08-04T00:02:17Z</dcterms:created>
  <dcterms:modified xsi:type="dcterms:W3CDTF">2019-08-04T01:12:40Z</dcterms:modified>
</cp:coreProperties>
</file>