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AFB3-7120-418E-9FB3-712ECAC133D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78F5-9074-4B91-9692-C9079A4C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2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AFB3-7120-418E-9FB3-712ECAC133D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78F5-9074-4B91-9692-C9079A4C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AFB3-7120-418E-9FB3-712ECAC133D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78F5-9074-4B91-9692-C9079A4C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3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AFB3-7120-418E-9FB3-712ECAC133D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78F5-9074-4B91-9692-C9079A4C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AFB3-7120-418E-9FB3-712ECAC133D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78F5-9074-4B91-9692-C9079A4C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8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AFB3-7120-418E-9FB3-712ECAC133D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78F5-9074-4B91-9692-C9079A4C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8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AFB3-7120-418E-9FB3-712ECAC133D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78F5-9074-4B91-9692-C9079A4C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2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AFB3-7120-418E-9FB3-712ECAC133D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78F5-9074-4B91-9692-C9079A4C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0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AFB3-7120-418E-9FB3-712ECAC133D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78F5-9074-4B91-9692-C9079A4C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AFB3-7120-418E-9FB3-712ECAC133D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78F5-9074-4B91-9692-C9079A4C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1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AFB3-7120-418E-9FB3-712ECAC133D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78F5-9074-4B91-9692-C9079A4C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7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9AFB3-7120-418E-9FB3-712ECAC133D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078F5-9074-4B91-9692-C9079A4C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0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Building Mobile Application Using </a:t>
            </a:r>
            <a:r>
              <a:rPr lang="nl-NL" dirty="0" err="1" smtClean="0"/>
              <a:t>React</a:t>
            </a:r>
            <a:r>
              <a:rPr lang="nl-NL" dirty="0" smtClean="0"/>
              <a:t> Native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80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React</a:t>
            </a:r>
            <a:r>
              <a:rPr lang="nl-NL" dirty="0" smtClean="0"/>
              <a:t> Native ? Benefit of </a:t>
            </a:r>
            <a:r>
              <a:rPr lang="nl-NL" dirty="0" err="1" smtClean="0"/>
              <a:t>React</a:t>
            </a:r>
            <a:r>
              <a:rPr lang="nl-NL" dirty="0" smtClean="0"/>
              <a:t> Native ?</a:t>
            </a:r>
          </a:p>
          <a:p>
            <a:r>
              <a:rPr lang="nl-NL" dirty="0" smtClean="0"/>
              <a:t>Development </a:t>
            </a:r>
            <a:r>
              <a:rPr lang="nl-NL" dirty="0" err="1" smtClean="0"/>
              <a:t>enviroment</a:t>
            </a:r>
            <a:r>
              <a:rPr lang="nl-NL" dirty="0" smtClean="0"/>
              <a:t> </a:t>
            </a:r>
            <a:r>
              <a:rPr lang="nl-NL" dirty="0" err="1" smtClean="0"/>
              <a:t>requirement</a:t>
            </a:r>
            <a:r>
              <a:rPr lang="nl-NL" dirty="0" smtClean="0"/>
              <a:t> ?</a:t>
            </a:r>
          </a:p>
          <a:p>
            <a:r>
              <a:rPr lang="nl-NL" dirty="0" err="1" smtClean="0"/>
              <a:t>Some</a:t>
            </a:r>
            <a:r>
              <a:rPr lang="nl-NL" dirty="0" smtClean="0"/>
              <a:t> tool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build</a:t>
            </a:r>
            <a:r>
              <a:rPr lang="nl-NL" dirty="0" smtClean="0"/>
              <a:t> mobile </a:t>
            </a:r>
            <a:r>
              <a:rPr lang="nl-NL" dirty="0" err="1" smtClean="0"/>
              <a:t>app</a:t>
            </a:r>
            <a:endParaRPr lang="nl-NL" dirty="0" smtClean="0"/>
          </a:p>
          <a:p>
            <a:r>
              <a:rPr lang="nl-NL" dirty="0" err="1" smtClean="0"/>
              <a:t>Debug</a:t>
            </a:r>
            <a:endParaRPr lang="nl-NL" dirty="0" smtClean="0"/>
          </a:p>
          <a:p>
            <a:r>
              <a:rPr lang="nl-NL" dirty="0" smtClean="0"/>
              <a:t>Styling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React</a:t>
            </a:r>
            <a:r>
              <a:rPr lang="nl-NL" dirty="0" smtClean="0"/>
              <a:t> native </a:t>
            </a:r>
            <a:r>
              <a:rPr lang="nl-NL" dirty="0" err="1" smtClean="0"/>
              <a:t>app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Flexbox</a:t>
            </a:r>
            <a:endParaRPr lang="nl-NL" dirty="0" smtClean="0"/>
          </a:p>
          <a:p>
            <a:r>
              <a:rPr lang="nl-NL" dirty="0" err="1" smtClean="0"/>
              <a:t>Navigation</a:t>
            </a:r>
            <a:r>
              <a:rPr lang="nl-NL" dirty="0" smtClean="0"/>
              <a:t> in </a:t>
            </a:r>
            <a:r>
              <a:rPr lang="nl-NL" dirty="0" err="1" smtClean="0"/>
              <a:t>React</a:t>
            </a:r>
            <a:r>
              <a:rPr lang="nl-NL" dirty="0" smtClean="0"/>
              <a:t> Native</a:t>
            </a:r>
          </a:p>
          <a:p>
            <a:r>
              <a:rPr lang="nl-NL" dirty="0" smtClean="0"/>
              <a:t>Handling user input</a:t>
            </a:r>
          </a:p>
          <a:p>
            <a:r>
              <a:rPr lang="nl-NL" dirty="0" err="1" smtClean="0"/>
              <a:t>Some</a:t>
            </a:r>
            <a:r>
              <a:rPr lang="nl-NL" dirty="0" smtClean="0"/>
              <a:t> of </a:t>
            </a:r>
            <a:r>
              <a:rPr lang="nl-NL" dirty="0" err="1" smtClean="0"/>
              <a:t>React</a:t>
            </a:r>
            <a:r>
              <a:rPr lang="nl-NL" dirty="0" smtClean="0"/>
              <a:t> Native events </a:t>
            </a:r>
          </a:p>
          <a:p>
            <a:r>
              <a:rPr lang="nl-NL" dirty="0" smtClean="0"/>
              <a:t>Using Native device feature</a:t>
            </a:r>
          </a:p>
          <a:p>
            <a:r>
              <a:rPr lang="nl-NL" dirty="0" smtClean="0"/>
              <a:t>HTTP </a:t>
            </a:r>
            <a:r>
              <a:rPr lang="nl-NL" dirty="0" err="1" smtClean="0"/>
              <a:t>Request</a:t>
            </a:r>
            <a:endParaRPr lang="nl-NL" dirty="0" smtClean="0"/>
          </a:p>
          <a:p>
            <a:r>
              <a:rPr lang="nl-NL" dirty="0" err="1" smtClean="0"/>
              <a:t>Authentication</a:t>
            </a:r>
            <a:endParaRPr lang="nl-NL" dirty="0" smtClean="0"/>
          </a:p>
          <a:p>
            <a:r>
              <a:rPr lang="nl-NL" dirty="0" smtClean="0"/>
              <a:t>Using </a:t>
            </a:r>
            <a:r>
              <a:rPr lang="nl-NL" dirty="0" err="1" smtClean="0"/>
              <a:t>Redux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React</a:t>
            </a:r>
            <a:r>
              <a:rPr lang="nl-NL" dirty="0" smtClean="0"/>
              <a:t> Native</a:t>
            </a:r>
          </a:p>
          <a:p>
            <a:r>
              <a:rPr lang="nl-NL" dirty="0" smtClean="0"/>
              <a:t>Publishing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smtClean="0"/>
              <a:t>app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27219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Building Mobile Application Using React Native</vt:lpstr>
      <vt:lpstr>Agenda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 Using React Native</dc:title>
  <dc:creator>Hudson Tony</dc:creator>
  <cp:lastModifiedBy>Hudson Tony</cp:lastModifiedBy>
  <cp:revision>5</cp:revision>
  <dcterms:created xsi:type="dcterms:W3CDTF">2019-03-17T08:48:49Z</dcterms:created>
  <dcterms:modified xsi:type="dcterms:W3CDTF">2019-03-17T09:02:07Z</dcterms:modified>
</cp:coreProperties>
</file>