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96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0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9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14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89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65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42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53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8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69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59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B2C7F-198B-47FE-86FB-D633F8AB0702}" type="datetimeFigureOut">
              <a:rPr lang="es-ES" smtClean="0"/>
              <a:t>12/02/2019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2D488-DADB-4595-92C7-C051BA945F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03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0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-1002297" y="5192203"/>
            <a:ext cx="26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“Tamaño pantalla grande”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03367" y="118376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SuperEuro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12391" t="41022" r="85131" b="53905"/>
          <a:stretch/>
        </p:blipFill>
        <p:spPr>
          <a:xfrm>
            <a:off x="1315940" y="171285"/>
            <a:ext cx="469127" cy="30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rcRect l="30848" t="40819" r="67000" b="53094"/>
          <a:stretch/>
        </p:blipFill>
        <p:spPr>
          <a:xfrm>
            <a:off x="10855920" y="118376"/>
            <a:ext cx="421419" cy="3831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330609" y="1105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Log 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57600" y="1224501"/>
            <a:ext cx="5025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La tienda donde puedes comprar cualquier cosa</a:t>
            </a:r>
          </a:p>
          <a:p>
            <a:pPr algn="r"/>
            <a:r>
              <a:rPr lang="es-ES" sz="2400" b="1" u="sng" dirty="0" smtClean="0"/>
              <a:t>al mejor precio</a:t>
            </a:r>
            <a:endParaRPr lang="es-ES" sz="2400" b="1" u="sng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72856" y="2798859"/>
            <a:ext cx="14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480193" y="5590890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Tecnología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2703443" y="2596393"/>
            <a:ext cx="7919500" cy="1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2345635" y="3168191"/>
            <a:ext cx="1661823" cy="2031962"/>
            <a:chOff x="2345635" y="3168191"/>
            <a:chExt cx="1661823" cy="2031962"/>
          </a:xfrm>
        </p:grpSpPr>
        <p:sp>
          <p:nvSpPr>
            <p:cNvPr id="15" name="Rectángulo 14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Huevos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592811" y="4413377"/>
              <a:ext cx="873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i="1" dirty="0" smtClean="0"/>
                <a:t>docena</a:t>
              </a:r>
              <a:endParaRPr lang="es-ES" i="1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832281" y="3168191"/>
            <a:ext cx="1661823" cy="2031962"/>
            <a:chOff x="2345635" y="3168191"/>
            <a:chExt cx="1661823" cy="2031962"/>
          </a:xfrm>
        </p:grpSpPr>
        <p:sp>
          <p:nvSpPr>
            <p:cNvPr id="28" name="Rectángulo 27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Jamón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592811" y="4413377"/>
              <a:ext cx="9304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300€</a:t>
              </a:r>
            </a:p>
            <a:p>
              <a:r>
                <a:rPr lang="es-ES" i="1" dirty="0" smtClean="0"/>
                <a:t>paletilla</a:t>
              </a:r>
              <a:endParaRPr lang="es-ES" i="1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9194097" y="3168191"/>
            <a:ext cx="1661823" cy="2031962"/>
            <a:chOff x="2345635" y="3168191"/>
            <a:chExt cx="1661823" cy="2031962"/>
          </a:xfrm>
        </p:grpSpPr>
        <p:sp>
          <p:nvSpPr>
            <p:cNvPr id="32" name="Rectángulo 31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Lechuga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592811" y="4413377"/>
              <a:ext cx="5164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i="1" dirty="0" smtClean="0"/>
                <a:t>kilo</a:t>
              </a:r>
              <a:endParaRPr lang="es-ES" i="1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352972" y="6151255"/>
            <a:ext cx="1661823" cy="2031962"/>
            <a:chOff x="2345635" y="3168191"/>
            <a:chExt cx="1661823" cy="2031962"/>
          </a:xfrm>
        </p:grpSpPr>
        <p:sp>
          <p:nvSpPr>
            <p:cNvPr id="36" name="Rectángulo 35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Pen drive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592811" y="4413377"/>
              <a:ext cx="6254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i="1" dirty="0" smtClean="0"/>
                <a:t>8 GB</a:t>
              </a:r>
              <a:endParaRPr lang="es-ES" i="1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32281" y="6151255"/>
            <a:ext cx="1661823" cy="2308960"/>
            <a:chOff x="2345635" y="3168191"/>
            <a:chExt cx="1661823" cy="2308960"/>
          </a:xfrm>
        </p:grpSpPr>
        <p:sp>
          <p:nvSpPr>
            <p:cNvPr id="40" name="Rectángulo 39"/>
            <p:cNvSpPr/>
            <p:nvPr/>
          </p:nvSpPr>
          <p:spPr>
            <a:xfrm>
              <a:off x="2345635" y="3168191"/>
              <a:ext cx="1661823" cy="2308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Laptop </a:t>
              </a:r>
              <a:r>
                <a:rPr lang="es-ES" dirty="0" err="1" smtClean="0">
                  <a:solidFill>
                    <a:schemeClr val="tx1"/>
                  </a:solidFill>
                </a:rPr>
                <a:t>gamer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2592811" y="4413377"/>
              <a:ext cx="13964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1300€</a:t>
              </a:r>
            </a:p>
            <a:p>
              <a:r>
                <a:rPr lang="es-ES" i="1" dirty="0" err="1" smtClean="0"/>
                <a:t>Xtreme</a:t>
              </a:r>
              <a:r>
                <a:rPr lang="es-ES" i="1" dirty="0" smtClean="0"/>
                <a:t> </a:t>
              </a:r>
            </a:p>
            <a:p>
              <a:r>
                <a:rPr lang="es-ES" i="1" dirty="0" err="1" smtClean="0"/>
                <a:t>Game</a:t>
              </a:r>
              <a:r>
                <a:rPr lang="es-ES" i="1" dirty="0" smtClean="0"/>
                <a:t> laptop</a:t>
              </a:r>
              <a:endParaRPr lang="es-ES" i="1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9194097" y="6151255"/>
            <a:ext cx="1661823" cy="2031962"/>
            <a:chOff x="2345635" y="3168191"/>
            <a:chExt cx="1661823" cy="2031962"/>
          </a:xfrm>
        </p:grpSpPr>
        <p:sp>
          <p:nvSpPr>
            <p:cNvPr id="44" name="Rectángulo 43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Tarrina </a:t>
              </a:r>
              <a:r>
                <a:rPr lang="es-ES" dirty="0" err="1" smtClean="0">
                  <a:solidFill>
                    <a:schemeClr val="tx1"/>
                  </a:solidFill>
                </a:rPr>
                <a:t>CDs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2592811" y="4413377"/>
              <a:ext cx="10435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i="1" dirty="0" smtClean="0"/>
                <a:t>20 discos</a:t>
              </a:r>
              <a:endParaRPr lang="es-E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6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/>
          <p:cNvSpPr/>
          <p:nvPr/>
        </p:nvSpPr>
        <p:spPr>
          <a:xfrm>
            <a:off x="8675956" y="1"/>
            <a:ext cx="35160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-2780" y="1"/>
            <a:ext cx="35160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513264" y="0"/>
            <a:ext cx="5162692" cy="60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-1080842" y="5192204"/>
            <a:ext cx="28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“Tamaño pantalla mediano”</a:t>
            </a:r>
            <a:endParaRPr lang="es-ES" i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38325" y="118376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SuperEuro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12391" t="41022" r="85131" b="53905"/>
          <a:stretch/>
        </p:blipFill>
        <p:spPr>
          <a:xfrm>
            <a:off x="4750898" y="171285"/>
            <a:ext cx="469127" cy="30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rcRect l="30848" t="40819" r="67000" b="53094"/>
          <a:stretch/>
        </p:blipFill>
        <p:spPr>
          <a:xfrm>
            <a:off x="7397106" y="118376"/>
            <a:ext cx="421419" cy="3831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871795" y="1105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Log 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570139" y="1224501"/>
            <a:ext cx="5025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La tienda donde puedes comprar cualquier cosa</a:t>
            </a:r>
          </a:p>
          <a:p>
            <a:pPr algn="r"/>
            <a:r>
              <a:rPr lang="es-ES" sz="2400" b="1" u="sng" dirty="0" smtClean="0"/>
              <a:t>al mejor precio</a:t>
            </a:r>
            <a:endParaRPr lang="es-ES" sz="2400" b="1" u="sng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75652" y="2798859"/>
            <a:ext cx="14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3768918" y="2598271"/>
            <a:ext cx="4541292" cy="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3848431" y="3168191"/>
            <a:ext cx="1661823" cy="2031962"/>
            <a:chOff x="2345635" y="3168191"/>
            <a:chExt cx="1661823" cy="2031962"/>
          </a:xfrm>
        </p:grpSpPr>
        <p:sp>
          <p:nvSpPr>
            <p:cNvPr id="15" name="Rectángulo 14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Huevos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592811" y="4413377"/>
              <a:ext cx="873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i="1" dirty="0" smtClean="0"/>
                <a:t>docena</a:t>
              </a:r>
              <a:endParaRPr lang="es-ES" i="1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6460432" y="3168191"/>
            <a:ext cx="1661823" cy="2031962"/>
            <a:chOff x="2345635" y="3168191"/>
            <a:chExt cx="1661823" cy="2031962"/>
          </a:xfrm>
        </p:grpSpPr>
        <p:sp>
          <p:nvSpPr>
            <p:cNvPr id="28" name="Rectángulo 27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Jamón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592811" y="4413377"/>
              <a:ext cx="9304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300€</a:t>
              </a:r>
            </a:p>
            <a:p>
              <a:r>
                <a:rPr lang="es-ES" i="1" dirty="0" smtClean="0"/>
                <a:t>paletilla</a:t>
              </a:r>
              <a:endParaRPr lang="es-ES" i="1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208652" y="5641047"/>
            <a:ext cx="1661823" cy="2031962"/>
            <a:chOff x="2345635" y="3168191"/>
            <a:chExt cx="1661823" cy="2031962"/>
          </a:xfrm>
        </p:grpSpPr>
        <p:sp>
          <p:nvSpPr>
            <p:cNvPr id="32" name="Rectángulo 31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Lechuga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592811" y="4413377"/>
              <a:ext cx="5164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i="1" dirty="0" smtClean="0"/>
                <a:t>kilo</a:t>
              </a:r>
              <a:endParaRPr lang="es-E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64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/>
          <p:cNvSpPr/>
          <p:nvPr/>
        </p:nvSpPr>
        <p:spPr>
          <a:xfrm>
            <a:off x="8675956" y="1"/>
            <a:ext cx="35160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-2780" y="1"/>
            <a:ext cx="351604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3513264" y="0"/>
            <a:ext cx="5162692" cy="60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-1077636" y="5192204"/>
            <a:ext cx="28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solidFill>
                  <a:schemeClr val="bg1"/>
                </a:solidFill>
              </a:rPr>
              <a:t>“Tamaño pantalla pequeño”</a:t>
            </a:r>
            <a:endParaRPr lang="es-ES" i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12391" t="41022" r="85131" b="53905"/>
          <a:stretch/>
        </p:blipFill>
        <p:spPr>
          <a:xfrm>
            <a:off x="3657267" y="136272"/>
            <a:ext cx="469127" cy="30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rcRect l="30848" t="40819" r="67000" b="53094"/>
          <a:stretch/>
        </p:blipFill>
        <p:spPr>
          <a:xfrm>
            <a:off x="9523489" y="2038001"/>
            <a:ext cx="421419" cy="3831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998178" y="203021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Log 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735885" y="1224501"/>
            <a:ext cx="4716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La tienda donde puedes comprar cualquier cosa</a:t>
            </a:r>
          </a:p>
          <a:p>
            <a:pPr algn="r"/>
            <a:r>
              <a:rPr lang="es-ES" sz="2400" b="1" u="sng" dirty="0" smtClean="0"/>
              <a:t>al mejor precio</a:t>
            </a:r>
            <a:endParaRPr lang="es-ES" sz="2400" b="1" u="sng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975652" y="2798859"/>
            <a:ext cx="14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3768918" y="2598271"/>
            <a:ext cx="4541292" cy="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5069643" y="5344256"/>
            <a:ext cx="1661823" cy="2031962"/>
            <a:chOff x="2345635" y="3168191"/>
            <a:chExt cx="1661823" cy="2031962"/>
          </a:xfrm>
        </p:grpSpPr>
        <p:sp>
          <p:nvSpPr>
            <p:cNvPr id="15" name="Rectángulo 14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Huevos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592811" y="4413377"/>
              <a:ext cx="873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i="1" dirty="0" smtClean="0"/>
                <a:t>docena</a:t>
              </a:r>
              <a:endParaRPr lang="es-ES" i="1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069642" y="3168191"/>
            <a:ext cx="1661823" cy="2031962"/>
            <a:chOff x="2345635" y="3168191"/>
            <a:chExt cx="1661823" cy="2031962"/>
          </a:xfrm>
        </p:grpSpPr>
        <p:sp>
          <p:nvSpPr>
            <p:cNvPr id="28" name="Rectángulo 27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Jamón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592811" y="4413377"/>
              <a:ext cx="9304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300€</a:t>
              </a:r>
            </a:p>
            <a:p>
              <a:r>
                <a:rPr lang="es-ES" i="1" dirty="0" smtClean="0"/>
                <a:t>paletilla</a:t>
              </a:r>
              <a:endParaRPr lang="es-ES" i="1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5070851" y="7565263"/>
            <a:ext cx="1661823" cy="2031962"/>
            <a:chOff x="2345635" y="3168191"/>
            <a:chExt cx="1661823" cy="2031962"/>
          </a:xfrm>
        </p:grpSpPr>
        <p:sp>
          <p:nvSpPr>
            <p:cNvPr id="32" name="Rectángulo 31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Lechuga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592811" y="4413377"/>
              <a:ext cx="5164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i="1" dirty="0" smtClean="0"/>
                <a:t>kilo</a:t>
              </a:r>
              <a:endParaRPr lang="es-ES" i="1" dirty="0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988644" y="79513"/>
            <a:ext cx="432268" cy="400409"/>
            <a:chOff x="7988644" y="79513"/>
            <a:chExt cx="432268" cy="400409"/>
          </a:xfrm>
        </p:grpSpPr>
        <p:sp>
          <p:nvSpPr>
            <p:cNvPr id="3" name="Rectángulo 2"/>
            <p:cNvSpPr/>
            <p:nvPr/>
          </p:nvSpPr>
          <p:spPr>
            <a:xfrm>
              <a:off x="7988644" y="79513"/>
              <a:ext cx="432268" cy="400409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3" name="Conector recto 12"/>
            <p:cNvCxnSpPr/>
            <p:nvPr/>
          </p:nvCxnSpPr>
          <p:spPr>
            <a:xfrm>
              <a:off x="8099727" y="174929"/>
              <a:ext cx="21048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8099727" y="278957"/>
              <a:ext cx="2075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8099727" y="382986"/>
              <a:ext cx="2075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ctángulo 36"/>
          <p:cNvSpPr/>
          <p:nvPr/>
        </p:nvSpPr>
        <p:spPr>
          <a:xfrm>
            <a:off x="9100872" y="493791"/>
            <a:ext cx="2093494" cy="2000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NOTA: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Opciones a mostrar </a:t>
            </a:r>
            <a:r>
              <a:rPr lang="es-ES" sz="2000" b="1" u="sng" dirty="0" smtClean="0">
                <a:solidFill>
                  <a:srgbClr val="FF0000"/>
                </a:solidFill>
              </a:rPr>
              <a:t>en una lista</a:t>
            </a:r>
            <a:r>
              <a:rPr lang="es-ES" sz="2000" dirty="0" smtClean="0">
                <a:solidFill>
                  <a:srgbClr val="FF0000"/>
                </a:solidFill>
              </a:rPr>
              <a:t> al desplegar el menú</a:t>
            </a:r>
            <a:endParaRPr lang="es-E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4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12192000" cy="60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-1002297" y="5192203"/>
            <a:ext cx="26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/>
              <a:t>“Tamaño pantalla grande”</a:t>
            </a:r>
            <a:endParaRPr lang="es-ES" i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03367" y="118376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SuperEuro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12391" t="41022" r="85131" b="53905"/>
          <a:stretch/>
        </p:blipFill>
        <p:spPr>
          <a:xfrm>
            <a:off x="1315940" y="171285"/>
            <a:ext cx="469127" cy="30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rcRect l="30848" t="40819" r="67000" b="53094"/>
          <a:stretch/>
        </p:blipFill>
        <p:spPr>
          <a:xfrm>
            <a:off x="10855920" y="118376"/>
            <a:ext cx="421419" cy="3831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330609" y="1105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Log 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657600" y="1224501"/>
            <a:ext cx="5025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La tienda donde puedes comprar cualquier cosa</a:t>
            </a:r>
          </a:p>
          <a:p>
            <a:pPr algn="r"/>
            <a:r>
              <a:rPr lang="es-ES" sz="2400" b="1" u="sng" dirty="0" smtClean="0"/>
              <a:t>al mejor precio</a:t>
            </a:r>
            <a:endParaRPr lang="es-ES" sz="2400" b="1" u="sng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72856" y="2798859"/>
            <a:ext cx="14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480193" y="5590890"/>
            <a:ext cx="11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Tecnología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2703443" y="2596393"/>
            <a:ext cx="7919500" cy="1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/>
          <p:cNvGrpSpPr/>
          <p:nvPr/>
        </p:nvGrpSpPr>
        <p:grpSpPr>
          <a:xfrm>
            <a:off x="2345635" y="3168191"/>
            <a:ext cx="1661823" cy="2031962"/>
            <a:chOff x="2345635" y="3168191"/>
            <a:chExt cx="1661823" cy="2031962"/>
          </a:xfrm>
        </p:grpSpPr>
        <p:sp>
          <p:nvSpPr>
            <p:cNvPr id="15" name="Rectángulo 14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Huevos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2592811" y="4413377"/>
              <a:ext cx="873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dirty="0" smtClean="0"/>
                <a:t>docena</a:t>
              </a:r>
              <a:endParaRPr lang="es-ES" dirty="0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832281" y="3168191"/>
            <a:ext cx="1661823" cy="2031962"/>
            <a:chOff x="2345635" y="3168191"/>
            <a:chExt cx="1661823" cy="2031962"/>
          </a:xfrm>
        </p:grpSpPr>
        <p:sp>
          <p:nvSpPr>
            <p:cNvPr id="28" name="Rectángulo 27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9" name="Rectángulo 28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Jamón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592811" y="4413377"/>
              <a:ext cx="9304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300€</a:t>
              </a:r>
            </a:p>
            <a:p>
              <a:r>
                <a:rPr lang="es-ES" dirty="0" smtClean="0"/>
                <a:t>paletilla</a:t>
              </a:r>
              <a:endParaRPr lang="es-ES" dirty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9194097" y="3168191"/>
            <a:ext cx="1661823" cy="2031962"/>
            <a:chOff x="2345635" y="3168191"/>
            <a:chExt cx="1661823" cy="2031962"/>
          </a:xfrm>
        </p:grpSpPr>
        <p:sp>
          <p:nvSpPr>
            <p:cNvPr id="32" name="Rectángulo 31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3" name="Rectángulo 32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Lechuga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4" name="CuadroTexto 33"/>
            <p:cNvSpPr txBox="1"/>
            <p:nvPr/>
          </p:nvSpPr>
          <p:spPr>
            <a:xfrm>
              <a:off x="2592811" y="4413377"/>
              <a:ext cx="5164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dirty="0" smtClean="0"/>
                <a:t>kilo</a:t>
              </a:r>
              <a:endParaRPr lang="es-E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2352972" y="6151255"/>
            <a:ext cx="1661823" cy="2031962"/>
            <a:chOff x="2345635" y="3168191"/>
            <a:chExt cx="1661823" cy="2031962"/>
          </a:xfrm>
        </p:grpSpPr>
        <p:sp>
          <p:nvSpPr>
            <p:cNvPr id="36" name="Rectángulo 35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Pen drive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2592811" y="4413377"/>
              <a:ext cx="62549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dirty="0" smtClean="0"/>
                <a:t>8 GB</a:t>
              </a:r>
              <a:endParaRPr lang="es-ES" dirty="0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5832281" y="6151255"/>
            <a:ext cx="1661823" cy="2308960"/>
            <a:chOff x="2345635" y="3168191"/>
            <a:chExt cx="1661823" cy="2308960"/>
          </a:xfrm>
        </p:grpSpPr>
        <p:sp>
          <p:nvSpPr>
            <p:cNvPr id="40" name="Rectángulo 39"/>
            <p:cNvSpPr/>
            <p:nvPr/>
          </p:nvSpPr>
          <p:spPr>
            <a:xfrm>
              <a:off x="2345635" y="3168191"/>
              <a:ext cx="1661823" cy="23089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1" name="Rectángulo 40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Laptop </a:t>
              </a:r>
              <a:r>
                <a:rPr lang="es-ES" dirty="0" err="1" smtClean="0">
                  <a:solidFill>
                    <a:schemeClr val="tx1"/>
                  </a:solidFill>
                </a:rPr>
                <a:t>gamer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2592811" y="4413377"/>
              <a:ext cx="13964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1300€</a:t>
              </a:r>
            </a:p>
            <a:p>
              <a:r>
                <a:rPr lang="es-ES" dirty="0" err="1" smtClean="0"/>
                <a:t>Xtreme</a:t>
              </a:r>
              <a:r>
                <a:rPr lang="es-ES" dirty="0" smtClean="0"/>
                <a:t> </a:t>
              </a:r>
            </a:p>
            <a:p>
              <a:r>
                <a:rPr lang="es-ES" dirty="0" err="1" smtClean="0"/>
                <a:t>Game</a:t>
              </a:r>
              <a:r>
                <a:rPr lang="es-ES" dirty="0" smtClean="0"/>
                <a:t> laptop</a:t>
              </a:r>
              <a:endParaRPr lang="es-ES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9194097" y="6151255"/>
            <a:ext cx="1661823" cy="2031962"/>
            <a:chOff x="2345635" y="3168191"/>
            <a:chExt cx="1661823" cy="2031962"/>
          </a:xfrm>
        </p:grpSpPr>
        <p:sp>
          <p:nvSpPr>
            <p:cNvPr id="44" name="Rectángulo 43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5" name="Rectángulo 44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Tarrina </a:t>
              </a:r>
              <a:r>
                <a:rPr lang="es-ES" dirty="0" err="1" smtClean="0">
                  <a:solidFill>
                    <a:schemeClr val="tx1"/>
                  </a:solidFill>
                </a:rPr>
                <a:t>CDs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2592811" y="4413377"/>
              <a:ext cx="10435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dirty="0" smtClean="0"/>
                <a:t>20 discos</a:t>
              </a:r>
              <a:endParaRPr lang="es-ES" dirty="0"/>
            </a:p>
          </p:txBody>
        </p:sp>
      </p:grpSp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245997" y="1534602"/>
            <a:ext cx="4047213" cy="4770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245997" y="1510748"/>
            <a:ext cx="4039262" cy="6679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Log in</a:t>
            </a:r>
            <a:endParaRPr lang="es-ES" dirty="0"/>
          </a:p>
        </p:txBody>
      </p:sp>
      <p:pic>
        <p:nvPicPr>
          <p:cNvPr id="47" name="Imagen 4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12391" t="41022" r="85131" b="53905"/>
          <a:stretch/>
        </p:blipFill>
        <p:spPr>
          <a:xfrm>
            <a:off x="4674161" y="1384986"/>
            <a:ext cx="1260282" cy="829135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4245997" y="5462337"/>
            <a:ext cx="4039262" cy="8341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/>
          <p:cNvSpPr/>
          <p:nvPr/>
        </p:nvSpPr>
        <p:spPr>
          <a:xfrm>
            <a:off x="4855729" y="5685183"/>
            <a:ext cx="976552" cy="3419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rgbClr val="FF0000"/>
                </a:solidFill>
              </a:rPr>
              <a:t>Cancelar</a:t>
            </a:r>
          </a:p>
        </p:txBody>
      </p:sp>
      <p:sp>
        <p:nvSpPr>
          <p:cNvPr id="49" name="Rectángulo redondeado 48"/>
          <p:cNvSpPr/>
          <p:nvPr/>
        </p:nvSpPr>
        <p:spPr>
          <a:xfrm>
            <a:off x="6623436" y="5612814"/>
            <a:ext cx="1213505" cy="41436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Entrar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4553776" y="2784072"/>
            <a:ext cx="3331291" cy="398906"/>
            <a:chOff x="4553776" y="2784072"/>
            <a:chExt cx="3331291" cy="398906"/>
          </a:xfrm>
        </p:grpSpPr>
        <p:sp>
          <p:nvSpPr>
            <p:cNvPr id="20" name="CuadroTexto 19"/>
            <p:cNvSpPr txBox="1"/>
            <p:nvPr/>
          </p:nvSpPr>
          <p:spPr>
            <a:xfrm>
              <a:off x="4553776" y="2824183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Usuario</a:t>
              </a:r>
              <a:endParaRPr lang="es-ES" sz="1400" dirty="0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5589913" y="2784072"/>
              <a:ext cx="2295154" cy="39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>
                  <a:solidFill>
                    <a:schemeClr val="bg1">
                      <a:lumMod val="50000"/>
                    </a:schemeClr>
                  </a:solidFill>
                </a:rPr>
                <a:t>Nombre</a:t>
              </a:r>
              <a:endParaRPr lang="es-E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4553776" y="3317060"/>
            <a:ext cx="3331291" cy="398906"/>
            <a:chOff x="4553776" y="2784072"/>
            <a:chExt cx="3331291" cy="398906"/>
          </a:xfrm>
        </p:grpSpPr>
        <p:sp>
          <p:nvSpPr>
            <p:cNvPr id="51" name="CuadroTexto 50"/>
            <p:cNvSpPr txBox="1"/>
            <p:nvPr/>
          </p:nvSpPr>
          <p:spPr>
            <a:xfrm>
              <a:off x="4553776" y="2829636"/>
              <a:ext cx="10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Contraseña</a:t>
              </a:r>
              <a:endParaRPr lang="es-ES" sz="1400" dirty="0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5589913" y="2784072"/>
              <a:ext cx="2295154" cy="39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>
                  <a:solidFill>
                    <a:schemeClr val="bg1">
                      <a:lumMod val="50000"/>
                    </a:schemeClr>
                  </a:solidFill>
                </a:rPr>
                <a:t>******</a:t>
              </a:r>
              <a:endParaRPr lang="es-E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CuadroTexto 53"/>
          <p:cNvSpPr txBox="1"/>
          <p:nvPr/>
        </p:nvSpPr>
        <p:spPr>
          <a:xfrm>
            <a:off x="4553776" y="3964278"/>
            <a:ext cx="1073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Recordarme</a:t>
            </a:r>
            <a:endParaRPr lang="es-ES" sz="1400" dirty="0"/>
          </a:p>
        </p:txBody>
      </p:sp>
      <p:sp>
        <p:nvSpPr>
          <p:cNvPr id="23" name="Rectángulo 22"/>
          <p:cNvSpPr/>
          <p:nvPr/>
        </p:nvSpPr>
        <p:spPr>
          <a:xfrm>
            <a:off x="5590674" y="4038425"/>
            <a:ext cx="129313" cy="1457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52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117412" y="1390307"/>
            <a:ext cx="2687192" cy="272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Imagen</a:t>
            </a: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Jamón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0"/>
            <a:ext cx="12192000" cy="60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03367" y="118376"/>
            <a:ext cx="269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SuperEuro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B050">
                <a:tint val="45000"/>
                <a:satMod val="400000"/>
              </a:srgbClr>
            </a:duotone>
          </a:blip>
          <a:srcRect l="12391" t="41022" r="85131" b="53905"/>
          <a:stretch/>
        </p:blipFill>
        <p:spPr>
          <a:xfrm>
            <a:off x="1315940" y="171285"/>
            <a:ext cx="469127" cy="30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rcRect l="30848" t="40819" r="67000" b="53094"/>
          <a:stretch/>
        </p:blipFill>
        <p:spPr>
          <a:xfrm>
            <a:off x="10855920" y="118376"/>
            <a:ext cx="421419" cy="38311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330609" y="11059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Log 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459970" y="3617449"/>
            <a:ext cx="15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Precio: </a:t>
            </a:r>
            <a:r>
              <a:rPr lang="es-ES" sz="2400" dirty="0" smtClean="0"/>
              <a:t>300€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461830" y="1390307"/>
            <a:ext cx="1168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/>
              <a:t>Paletilla</a:t>
            </a:r>
            <a:endParaRPr lang="es-ES" dirty="0"/>
          </a:p>
        </p:txBody>
      </p:sp>
      <p:grpSp>
        <p:nvGrpSpPr>
          <p:cNvPr id="13" name="Grupo 12"/>
          <p:cNvGrpSpPr/>
          <p:nvPr/>
        </p:nvGrpSpPr>
        <p:grpSpPr>
          <a:xfrm>
            <a:off x="5461830" y="3063451"/>
            <a:ext cx="1829301" cy="398906"/>
            <a:chOff x="4553776" y="2784072"/>
            <a:chExt cx="1829301" cy="398906"/>
          </a:xfrm>
        </p:grpSpPr>
        <p:sp>
          <p:nvSpPr>
            <p:cNvPr id="14" name="CuadroTexto 13"/>
            <p:cNvSpPr txBox="1"/>
            <p:nvPr/>
          </p:nvSpPr>
          <p:spPr>
            <a:xfrm>
              <a:off x="4553776" y="2824183"/>
              <a:ext cx="838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Cantidad</a:t>
              </a:r>
              <a:endParaRPr lang="es-ES" sz="1400" dirty="0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589913" y="2784072"/>
              <a:ext cx="793164" cy="3989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es-E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965705" y="3095541"/>
            <a:ext cx="230155" cy="152400"/>
            <a:chOff x="3296653" y="5470358"/>
            <a:chExt cx="230155" cy="152400"/>
          </a:xfrm>
        </p:grpSpPr>
        <p:sp>
          <p:nvSpPr>
            <p:cNvPr id="16" name="Rectángulo 15"/>
            <p:cNvSpPr/>
            <p:nvPr/>
          </p:nvSpPr>
          <p:spPr>
            <a:xfrm>
              <a:off x="3296653" y="5470358"/>
              <a:ext cx="230155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riángulo isósceles 16"/>
            <p:cNvSpPr/>
            <p:nvPr/>
          </p:nvSpPr>
          <p:spPr>
            <a:xfrm>
              <a:off x="3351081" y="5505307"/>
              <a:ext cx="121297" cy="6531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 rot="10800000">
            <a:off x="6965703" y="3282890"/>
            <a:ext cx="230155" cy="152400"/>
            <a:chOff x="3296653" y="5470358"/>
            <a:chExt cx="230155" cy="152400"/>
          </a:xfrm>
        </p:grpSpPr>
        <p:sp>
          <p:nvSpPr>
            <p:cNvPr id="20" name="Rectángulo 19"/>
            <p:cNvSpPr/>
            <p:nvPr/>
          </p:nvSpPr>
          <p:spPr>
            <a:xfrm>
              <a:off x="3296653" y="5470358"/>
              <a:ext cx="230155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Triángulo isósceles 20"/>
            <p:cNvSpPr/>
            <p:nvPr/>
          </p:nvSpPr>
          <p:spPr>
            <a:xfrm>
              <a:off x="3351081" y="5505307"/>
              <a:ext cx="121297" cy="6531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2" name="Rectángulo 21"/>
          <p:cNvSpPr/>
          <p:nvPr/>
        </p:nvSpPr>
        <p:spPr>
          <a:xfrm>
            <a:off x="7758867" y="2945562"/>
            <a:ext cx="2093494" cy="1684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 smtClean="0">
                <a:solidFill>
                  <a:srgbClr val="FF0000"/>
                </a:solidFill>
              </a:rPr>
              <a:t>NOTA:</a:t>
            </a:r>
          </a:p>
          <a:p>
            <a:r>
              <a:rPr lang="es-ES" sz="2000" dirty="0" smtClean="0">
                <a:solidFill>
                  <a:srgbClr val="FF0000"/>
                </a:solidFill>
              </a:rPr>
              <a:t>Todos los inputs tienen el mismo estilo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461830" y="185197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Descripción:</a:t>
            </a:r>
            <a:endParaRPr lang="es-ES" sz="2400" dirty="0" smtClean="0"/>
          </a:p>
        </p:txBody>
      </p:sp>
      <p:sp>
        <p:nvSpPr>
          <p:cNvPr id="24" name="CuadroTexto 23"/>
          <p:cNvSpPr txBox="1"/>
          <p:nvPr/>
        </p:nvSpPr>
        <p:spPr>
          <a:xfrm>
            <a:off x="6894549" y="1851972"/>
            <a:ext cx="3500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fabulosa paletilla de jamón…</a:t>
            </a:r>
          </a:p>
          <a:p>
            <a:r>
              <a:rPr lang="es-ES" dirty="0" smtClean="0"/>
              <a:t>… que sigue vendiéndotelo …</a:t>
            </a:r>
          </a:p>
          <a:p>
            <a:r>
              <a:rPr lang="es-ES" dirty="0" smtClean="0"/>
              <a:t>… en varias líneas.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087831" y="4880550"/>
            <a:ext cx="195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Otros compararon:</a:t>
            </a:r>
            <a:endParaRPr lang="es-ES" dirty="0"/>
          </a:p>
        </p:txBody>
      </p:sp>
      <p:grpSp>
        <p:nvGrpSpPr>
          <p:cNvPr id="26" name="Grupo 25"/>
          <p:cNvGrpSpPr/>
          <p:nvPr/>
        </p:nvGrpSpPr>
        <p:grpSpPr>
          <a:xfrm>
            <a:off x="2137087" y="5430694"/>
            <a:ext cx="1661823" cy="2031962"/>
            <a:chOff x="2345635" y="3168191"/>
            <a:chExt cx="1661823" cy="2031962"/>
          </a:xfrm>
        </p:grpSpPr>
        <p:sp>
          <p:nvSpPr>
            <p:cNvPr id="27" name="Rectángulo 26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Huevos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2592811" y="4413377"/>
              <a:ext cx="87395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5€</a:t>
              </a:r>
            </a:p>
            <a:p>
              <a:r>
                <a:rPr lang="es-ES" dirty="0" smtClean="0"/>
                <a:t>docena</a:t>
              </a:r>
              <a:endParaRPr lang="es-ES" dirty="0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5623733" y="5430694"/>
            <a:ext cx="1661823" cy="2031962"/>
            <a:chOff x="2345635" y="3168191"/>
            <a:chExt cx="1661823" cy="2031962"/>
          </a:xfrm>
        </p:grpSpPr>
        <p:sp>
          <p:nvSpPr>
            <p:cNvPr id="31" name="Rectángulo 30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2" name="Rectángulo 31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Jamón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2592811" y="4413377"/>
              <a:ext cx="9304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300€</a:t>
              </a:r>
            </a:p>
            <a:p>
              <a:r>
                <a:rPr lang="es-ES" dirty="0" smtClean="0"/>
                <a:t>paletilla</a:t>
              </a:r>
              <a:endParaRPr lang="es-ES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8985549" y="5430694"/>
            <a:ext cx="1661823" cy="2031962"/>
            <a:chOff x="2345635" y="3168191"/>
            <a:chExt cx="1661823" cy="2031962"/>
          </a:xfrm>
        </p:grpSpPr>
        <p:sp>
          <p:nvSpPr>
            <p:cNvPr id="35" name="Rectángulo 34"/>
            <p:cNvSpPr/>
            <p:nvPr/>
          </p:nvSpPr>
          <p:spPr>
            <a:xfrm>
              <a:off x="2345635" y="3168191"/>
              <a:ext cx="1661823" cy="2031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472856" y="3251190"/>
              <a:ext cx="1351722" cy="1114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Imagen</a:t>
              </a:r>
            </a:p>
            <a:p>
              <a:pPr algn="ctr"/>
              <a:r>
                <a:rPr lang="es-ES" dirty="0" smtClean="0">
                  <a:solidFill>
                    <a:schemeClr val="tx1"/>
                  </a:solidFill>
                </a:rPr>
                <a:t>Lechuga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2592811" y="4413377"/>
              <a:ext cx="5164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dirty="0" smtClean="0"/>
                <a:t>1€</a:t>
              </a:r>
            </a:p>
            <a:p>
              <a:r>
                <a:rPr lang="es-ES" dirty="0" smtClean="0"/>
                <a:t>kilo</a:t>
              </a:r>
              <a:endParaRPr lang="es-ES" dirty="0"/>
            </a:p>
          </p:txBody>
        </p:sp>
      </p:grpSp>
      <p:cxnSp>
        <p:nvCxnSpPr>
          <p:cNvPr id="38" name="Conector recto 37"/>
          <p:cNvCxnSpPr/>
          <p:nvPr/>
        </p:nvCxnSpPr>
        <p:spPr>
          <a:xfrm>
            <a:off x="2703443" y="4794160"/>
            <a:ext cx="7919500" cy="14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35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259</Words>
  <Application>Microsoft Office PowerPoint</Application>
  <PresentationFormat>Panorámica</PresentationFormat>
  <Paragraphs>136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LANCHAS DIAZ ISMAEL</dc:creator>
  <cp:lastModifiedBy>LANCHAS DIAZ ISMAEL</cp:lastModifiedBy>
  <cp:revision>8</cp:revision>
  <dcterms:created xsi:type="dcterms:W3CDTF">2019-02-12T08:20:16Z</dcterms:created>
  <dcterms:modified xsi:type="dcterms:W3CDTF">2019-02-12T09:04:58Z</dcterms:modified>
</cp:coreProperties>
</file>