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syntaxnet/universal.md" TargetMode="External"/><Relationship Id="rId2" Type="http://schemas.openxmlformats.org/officeDocument/2006/relationships/hyperlink" Target="https://github.com/tensorflow/models/tree/master/syntax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Обработка естественного языка (POS, </a:t>
            </a:r>
            <a:r>
              <a:rPr lang="ru-RU" dirty="0" smtClean="0"/>
              <a:t>NER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Уставщиков </a:t>
            </a:r>
            <a:r>
              <a:rPr lang="ru-RU" dirty="0" err="1" smtClean="0"/>
              <a:t>д.а</a:t>
            </a:r>
            <a:r>
              <a:rPr lang="ru-RU" dirty="0" smtClean="0"/>
              <a:t>.</a:t>
            </a:r>
          </a:p>
          <a:p>
            <a:pPr algn="r"/>
            <a:r>
              <a:rPr lang="ru-RU" dirty="0" err="1" smtClean="0"/>
              <a:t>Боровкова</a:t>
            </a:r>
            <a:r>
              <a:rPr lang="ru-RU" dirty="0" smtClean="0"/>
              <a:t> Д.А.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91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анализ текстов с помощью </a:t>
            </a:r>
            <a:r>
              <a:rPr lang="ru-RU" dirty="0" err="1"/>
              <a:t>SyntaxNet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err="1">
                <a:hlinkClick r:id="rId2"/>
              </a:rPr>
              <a:t>SyntaxNet</a:t>
            </a:r>
            <a:r>
              <a:rPr lang="ru-RU" dirty="0"/>
              <a:t> — это основанная на </a:t>
            </a:r>
            <a:r>
              <a:rPr lang="ru-RU" dirty="0" err="1"/>
              <a:t>TensorFlow</a:t>
            </a:r>
            <a:r>
              <a:rPr lang="ru-RU" dirty="0"/>
              <a:t> библиотека определения синтаксических связей, использует нейронную сеть. В настоящий момент поддерживается </a:t>
            </a:r>
            <a:r>
              <a:rPr lang="ru-RU" dirty="0">
                <a:hlinkClick r:id="rId3"/>
              </a:rPr>
              <a:t>40 языков</a:t>
            </a:r>
            <a:r>
              <a:rPr lang="ru-RU" dirty="0"/>
              <a:t>, в том числе и Русский.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19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Установка </a:t>
            </a:r>
            <a:r>
              <a:rPr lang="en-US" b="1" dirty="0" err="1"/>
              <a:t>SyntaxNet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SyntaxNet</a:t>
            </a:r>
            <a:r>
              <a:rPr lang="en-US" dirty="0" smtClean="0"/>
              <a:t> </a:t>
            </a:r>
            <a:r>
              <a:rPr lang="ru-RU" dirty="0" smtClean="0"/>
              <a:t>устанавливается под </a:t>
            </a:r>
            <a:r>
              <a:rPr lang="en-US" dirty="0" smtClean="0"/>
              <a:t>Unix </a:t>
            </a:r>
            <a:r>
              <a:rPr lang="ru-RU" dirty="0" smtClean="0"/>
              <a:t>системы. Для работы под </a:t>
            </a:r>
            <a:r>
              <a:rPr lang="en-US" dirty="0" smtClean="0"/>
              <a:t>Windows </a:t>
            </a:r>
            <a:r>
              <a:rPr lang="ru-RU" dirty="0" smtClean="0"/>
              <a:t>Используется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Мы тестировали </a:t>
            </a:r>
            <a:r>
              <a:rPr lang="en-US" dirty="0" err="1" smtClean="0"/>
              <a:t>SyntaxNet</a:t>
            </a:r>
            <a:r>
              <a:rPr lang="en-US" dirty="0" smtClean="0"/>
              <a:t> </a:t>
            </a:r>
            <a:r>
              <a:rPr lang="ru-RU" dirty="0" smtClean="0"/>
              <a:t>под </a:t>
            </a:r>
            <a:r>
              <a:rPr lang="en-US" dirty="0" smtClean="0"/>
              <a:t>Windows. </a:t>
            </a:r>
            <a:r>
              <a:rPr lang="ru-RU" dirty="0" smtClean="0"/>
              <a:t>Для этого необходимо установить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ru-RU" dirty="0" smtClean="0"/>
              <a:t>и скачать образ </a:t>
            </a:r>
            <a:r>
              <a:rPr lang="en-US" dirty="0" err="1" smtClean="0"/>
              <a:t>SyntaxNet</a:t>
            </a:r>
            <a:r>
              <a:rPr lang="en-US" dirty="0" smtClean="0"/>
              <a:t>. </a:t>
            </a:r>
            <a:r>
              <a:rPr lang="ru-RU" dirty="0" smtClean="0"/>
              <a:t>Удобство подхода заключается в том, что в образе </a:t>
            </a:r>
            <a:r>
              <a:rPr lang="en-US" dirty="0" err="1" smtClean="0"/>
              <a:t>SyntaxNet</a:t>
            </a:r>
            <a:r>
              <a:rPr lang="en-US" dirty="0" smtClean="0"/>
              <a:t> </a:t>
            </a:r>
            <a:r>
              <a:rPr lang="ru-RU" dirty="0" smtClean="0"/>
              <a:t>уже настроен, так же установлены все необходимые зависимости.</a:t>
            </a:r>
          </a:p>
          <a:p>
            <a:r>
              <a:rPr lang="ru-RU" dirty="0" smtClean="0"/>
              <a:t>Для удобства был написан скрипт:</a:t>
            </a:r>
          </a:p>
          <a:p>
            <a:pPr marL="0" indent="0" algn="ctr">
              <a:buNone/>
            </a:pPr>
            <a:r>
              <a:rPr lang="en-US" sz="1300" dirty="0"/>
              <a:t>FROM </a:t>
            </a:r>
            <a:r>
              <a:rPr lang="en-US" sz="1300" dirty="0" err="1"/>
              <a:t>tensorflow</a:t>
            </a:r>
            <a:r>
              <a:rPr lang="en-US" sz="1300" dirty="0"/>
              <a:t>/</a:t>
            </a:r>
            <a:r>
              <a:rPr lang="en-US" sz="1300" dirty="0" err="1"/>
              <a:t>syntaxnet</a:t>
            </a:r>
            <a:endParaRPr lang="en-US" sz="1300" dirty="0"/>
          </a:p>
          <a:p>
            <a:pPr marL="0" indent="0" algn="ctr">
              <a:buNone/>
            </a:pPr>
            <a:endParaRPr lang="en-US" sz="1300" dirty="0"/>
          </a:p>
          <a:p>
            <a:pPr marL="0" indent="0" algn="ctr">
              <a:buNone/>
            </a:pPr>
            <a:r>
              <a:rPr lang="en-US" sz="1300" dirty="0"/>
              <a:t>COPY </a:t>
            </a:r>
            <a:r>
              <a:rPr lang="en-US" sz="1300" dirty="0" err="1"/>
              <a:t>UD_Russian</a:t>
            </a:r>
            <a:r>
              <a:rPr lang="en-US" sz="1300" dirty="0"/>
              <a:t> /opt/</a:t>
            </a:r>
            <a:r>
              <a:rPr lang="en-US" sz="1300" dirty="0" err="1"/>
              <a:t>tensorflow</a:t>
            </a:r>
            <a:r>
              <a:rPr lang="en-US" sz="1300" dirty="0"/>
              <a:t>/</a:t>
            </a:r>
            <a:r>
              <a:rPr lang="en-US" sz="1300" dirty="0" err="1"/>
              <a:t>syntaxnet</a:t>
            </a:r>
            <a:r>
              <a:rPr lang="en-US" sz="1300" dirty="0"/>
              <a:t>/</a:t>
            </a:r>
            <a:r>
              <a:rPr lang="en-US" sz="1300" dirty="0" err="1"/>
              <a:t>UD_Russian</a:t>
            </a:r>
            <a:endParaRPr lang="en-US" sz="1300" dirty="0"/>
          </a:p>
          <a:p>
            <a:pPr marL="0" indent="0" algn="ctr">
              <a:buNone/>
            </a:pPr>
            <a:r>
              <a:rPr lang="en-US" sz="1300" dirty="0"/>
              <a:t>COPY </a:t>
            </a:r>
            <a:r>
              <a:rPr lang="en-US" sz="1300" dirty="0" err="1"/>
              <a:t>UD_Chinese</a:t>
            </a:r>
            <a:r>
              <a:rPr lang="en-US" sz="1300" dirty="0"/>
              <a:t> /opt/</a:t>
            </a:r>
            <a:r>
              <a:rPr lang="en-US" sz="1300" dirty="0" err="1"/>
              <a:t>tensorflow</a:t>
            </a:r>
            <a:r>
              <a:rPr lang="en-US" sz="1300" dirty="0"/>
              <a:t>/</a:t>
            </a:r>
            <a:r>
              <a:rPr lang="en-US" sz="1300" dirty="0" err="1"/>
              <a:t>syntaxnet</a:t>
            </a:r>
            <a:r>
              <a:rPr lang="en-US" sz="1300" dirty="0"/>
              <a:t>/</a:t>
            </a:r>
            <a:r>
              <a:rPr lang="en-US" sz="1300" dirty="0" err="1"/>
              <a:t>UD_Chinese</a:t>
            </a:r>
            <a:r>
              <a:rPr lang="en-US" sz="1300" dirty="0"/>
              <a:t> </a:t>
            </a:r>
          </a:p>
          <a:p>
            <a:pPr marL="0" indent="0" algn="ctr">
              <a:buNone/>
            </a:pPr>
            <a:r>
              <a:rPr lang="en-US" sz="1300" dirty="0"/>
              <a:t>COPY scripts /opt/</a:t>
            </a:r>
            <a:r>
              <a:rPr lang="en-US" sz="1300" dirty="0" err="1"/>
              <a:t>tensorflow</a:t>
            </a:r>
            <a:r>
              <a:rPr lang="en-US" sz="1300" dirty="0"/>
              <a:t>/</a:t>
            </a:r>
            <a:r>
              <a:rPr lang="en-US" sz="1300" dirty="0" err="1"/>
              <a:t>syntaxnet</a:t>
            </a:r>
            <a:r>
              <a:rPr lang="en-US" sz="1300" dirty="0"/>
              <a:t>/</a:t>
            </a:r>
            <a:r>
              <a:rPr lang="en-US" sz="1300" dirty="0" err="1"/>
              <a:t>my_script</a:t>
            </a:r>
            <a:endParaRPr lang="en-US" sz="1300" dirty="0"/>
          </a:p>
          <a:p>
            <a:pPr marL="0" indent="0" algn="ctr">
              <a:buNone/>
            </a:pPr>
            <a:endParaRPr lang="en-US" sz="1300" dirty="0"/>
          </a:p>
          <a:p>
            <a:pPr marL="0" indent="0" algn="ctr">
              <a:buNone/>
            </a:pPr>
            <a:r>
              <a:rPr lang="en-US" sz="1300" dirty="0"/>
              <a:t>RUN pip install </a:t>
            </a:r>
            <a:r>
              <a:rPr lang="en-US" sz="1300" dirty="0" err="1"/>
              <a:t>nltk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78773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Прогон корпусов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Подключаемся </a:t>
            </a:r>
            <a:r>
              <a:rPr lang="ru-RU" dirty="0"/>
              <a:t>к контейнеру и запускаем скрипты для прогона наших корпусов с </a:t>
            </a:r>
            <a:r>
              <a:rPr lang="ru-RU" dirty="0" err="1"/>
              <a:t>теггером</a:t>
            </a:r>
            <a:r>
              <a:rPr lang="ru-RU" dirty="0"/>
              <a:t> и без него. Скрипты были написаны на основе </a:t>
            </a:r>
            <a:r>
              <a:rPr lang="ru-RU" dirty="0" smtClean="0"/>
              <a:t>syntaxnet/demo.sh</a:t>
            </a:r>
          </a:p>
          <a:p>
            <a:pPr marL="0" indent="0" algn="ctr">
              <a:buNone/>
            </a:pPr>
            <a:r>
              <a:rPr lang="en-US" dirty="0"/>
              <a:t>$PARSER_EVAL \</a:t>
            </a:r>
          </a:p>
          <a:p>
            <a:pPr marL="0" indent="0" algn="ctr">
              <a:buNone/>
            </a:pPr>
            <a:r>
              <a:rPr lang="en-US" dirty="0"/>
              <a:t>  --input=$INPUT_FORMAT \</a:t>
            </a:r>
          </a:p>
          <a:p>
            <a:pPr marL="0" indent="0" algn="ctr">
              <a:buNone/>
            </a:pPr>
            <a:r>
              <a:rPr lang="en-US" dirty="0"/>
              <a:t>  --output=</a:t>
            </a:r>
            <a:r>
              <a:rPr lang="en-US" dirty="0" err="1"/>
              <a:t>stdout-conll</a:t>
            </a:r>
            <a:r>
              <a:rPr lang="en-US" dirty="0"/>
              <a:t>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hidden_layer_sizes</a:t>
            </a:r>
            <a:r>
              <a:rPr lang="en-US" dirty="0"/>
              <a:t>=64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arg_prefix</a:t>
            </a:r>
            <a:r>
              <a:rPr lang="en-US" dirty="0"/>
              <a:t>=</a:t>
            </a:r>
            <a:r>
              <a:rPr lang="en-US" dirty="0" err="1"/>
              <a:t>brain_morpher</a:t>
            </a:r>
            <a:r>
              <a:rPr lang="en-US" dirty="0"/>
              <a:t>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graph_builder</a:t>
            </a:r>
            <a:r>
              <a:rPr lang="en-US" dirty="0"/>
              <a:t>=structured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task_context</a:t>
            </a:r>
            <a:r>
              <a:rPr lang="en-US" dirty="0"/>
              <a:t>=$CONTEXT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resource_dir</a:t>
            </a:r>
            <a:r>
              <a:rPr lang="en-US" dirty="0"/>
              <a:t>=$MODEL_DIR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model_path</a:t>
            </a:r>
            <a:r>
              <a:rPr lang="en-US" dirty="0"/>
              <a:t>=$MODEL_DIR/</a:t>
            </a:r>
            <a:r>
              <a:rPr lang="en-US" dirty="0" err="1"/>
              <a:t>morpher-params</a:t>
            </a:r>
            <a:r>
              <a:rPr lang="en-US" dirty="0"/>
              <a:t>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slim_model</a:t>
            </a:r>
            <a:r>
              <a:rPr lang="en-US" dirty="0"/>
              <a:t>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batch_size</a:t>
            </a:r>
            <a:r>
              <a:rPr lang="en-US" dirty="0"/>
              <a:t>=1024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alsologtostderr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79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получаем размеченные слова. Формат вывода </a:t>
            </a:r>
            <a:r>
              <a:rPr lang="en-US" dirty="0" err="1" smtClean="0"/>
              <a:t>conll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 smtClean="0"/>
              <a:t>Наибольший </a:t>
            </a:r>
            <a:r>
              <a:rPr lang="ru-RU" dirty="0"/>
              <a:t>интерес представляют следующие колонки: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1. порядковый номер слова в предложении,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2. слово (или символ пунктуации),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4. часть </a:t>
            </a:r>
            <a:r>
              <a:rPr lang="ru-RU" dirty="0" smtClean="0"/>
              <a:t>речи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7. номер родительского слова (или 0 для корня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Используя номер родительского слоя можно построить граф зависимостей в предложении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430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190</Words>
  <Application>Microsoft Office PowerPoint</Application>
  <PresentationFormat>Широкоэкранный</PresentationFormat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Обработка естественного языка (POS, NER)</vt:lpstr>
      <vt:lpstr>Синтаксический анализ текстов с помощью SyntaxNet </vt:lpstr>
      <vt:lpstr>Установка SyntaxNet </vt:lpstr>
      <vt:lpstr>Прогон корпусов </vt:lpstr>
      <vt:lpstr>Результат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естественного языка (POS, NER)</dc:title>
  <dc:creator>Denis Ustavschikov</dc:creator>
  <cp:lastModifiedBy>Denis Ustavschikov</cp:lastModifiedBy>
  <cp:revision>3</cp:revision>
  <dcterms:created xsi:type="dcterms:W3CDTF">2018-03-28T11:58:43Z</dcterms:created>
  <dcterms:modified xsi:type="dcterms:W3CDTF">2018-03-28T12:44:03Z</dcterms:modified>
</cp:coreProperties>
</file>