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0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t>2008-06-24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t>2008-06-24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t>2008-06-24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t>2008-06-24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t>2008-06-24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t>2008-06-24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t>2008-06-24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t>2008-06-24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t>2008-06-24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t>2008-06-24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2507-4625-4F79-A931-D653D1326E1D}" type="datetimeFigureOut">
              <a:rPr lang="ko-KR" altLang="en-US" smtClean="0"/>
              <a:t>2008-06-24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BDE-0FEC-4FBE-B9D2-8C60E4FF76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2507-4625-4F79-A931-D653D1326E1D}" type="datetimeFigureOut">
              <a:rPr lang="ko-KR" altLang="en-US" smtClean="0"/>
              <a:t>2008-06-24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ABDE-0FEC-4FBE-B9D2-8C60E4FF76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Aran Project Plan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2008</a:t>
            </a:r>
            <a:r>
              <a:rPr lang="ko-KR" altLang="en-US" smtClean="0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</a:t>
            </a:r>
            <a:r>
              <a:rPr lang="en-US" altLang="ko-KR" smtClean="0"/>
              <a:t>24</a:t>
            </a:r>
            <a:r>
              <a:rPr lang="ko-KR" altLang="en-US" smtClean="0"/>
              <a:t>일</a:t>
            </a:r>
            <a:endParaRPr lang="en-US" altLang="ko-KR" smtClean="0"/>
          </a:p>
          <a:p>
            <a:r>
              <a:rPr lang="ko-KR" altLang="en-US" smtClean="0"/>
              <a:t>김거</a:t>
            </a:r>
            <a:r>
              <a:rPr lang="ko-KR" altLang="en-US"/>
              <a:t>엽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762000"/>
            <a:ext cx="9144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err="1" smtClean="0"/>
              <a:t>ArObject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2667000" y="762000"/>
            <a:ext cx="9144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err="1" smtClean="0"/>
              <a:t>ArNode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2133600"/>
            <a:ext cx="9144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err="1" smtClean="0"/>
              <a:t>ArMaterial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3886200" y="762000"/>
            <a:ext cx="9144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err="1" smtClean="0"/>
              <a:t>ArMesh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2667000" y="3048000"/>
            <a:ext cx="9144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err="1" smtClean="0"/>
              <a:t>ArFace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3886200" y="1219200"/>
            <a:ext cx="9144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err="1" smtClean="0"/>
              <a:t>ArCamera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3886200" y="1676400"/>
            <a:ext cx="9144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err="1" smtClean="0"/>
              <a:t>ArLight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2667000" y="2590800"/>
            <a:ext cx="9144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err="1" smtClean="0"/>
              <a:t>ArVertex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2667000" y="3505200"/>
            <a:ext cx="1066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err="1" smtClean="0"/>
              <a:t>ArAnimKey</a:t>
            </a:r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1447800" y="3962400"/>
            <a:ext cx="1066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/>
              <a:t>ArPoint3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447800" y="4419600"/>
            <a:ext cx="106680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/>
              <a:t>ArMatrix4</a:t>
            </a:r>
            <a:endParaRPr lang="ko-KR" altLang="en-US" sz="1200"/>
          </a:p>
        </p:txBody>
      </p:sp>
      <p:cxnSp>
        <p:nvCxnSpPr>
          <p:cNvPr id="18" name="직선 연결선 17"/>
          <p:cNvCxnSpPr>
            <a:stCxn id="4" idx="3"/>
            <a:endCxn id="6" idx="1"/>
          </p:cNvCxnSpPr>
          <p:nvPr/>
        </p:nvCxnSpPr>
        <p:spPr>
          <a:xfrm>
            <a:off x="2362200" y="900500"/>
            <a:ext cx="304800" cy="1588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직선 연결선 19"/>
          <p:cNvCxnSpPr>
            <a:stCxn id="6" idx="3"/>
            <a:endCxn id="8" idx="1"/>
          </p:cNvCxnSpPr>
          <p:nvPr/>
        </p:nvCxnSpPr>
        <p:spPr>
          <a:xfrm>
            <a:off x="3581400" y="900500"/>
            <a:ext cx="304800" cy="1588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2" name="직선 연결선 21"/>
          <p:cNvCxnSpPr>
            <a:stCxn id="10" idx="1"/>
            <a:endCxn id="6" idx="3"/>
          </p:cNvCxnSpPr>
          <p:nvPr/>
        </p:nvCxnSpPr>
        <p:spPr>
          <a:xfrm rot="10800000">
            <a:off x="3581400" y="900500"/>
            <a:ext cx="304800" cy="4572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4" name="직선 연결선 23"/>
          <p:cNvCxnSpPr>
            <a:stCxn id="11" idx="1"/>
            <a:endCxn id="6" idx="3"/>
          </p:cNvCxnSpPr>
          <p:nvPr/>
        </p:nvCxnSpPr>
        <p:spPr>
          <a:xfrm rot="10800000">
            <a:off x="3581400" y="900500"/>
            <a:ext cx="304800" cy="9144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" name="직선 연결선 25"/>
          <p:cNvCxnSpPr>
            <a:stCxn id="4" idx="3"/>
            <a:endCxn id="7" idx="1"/>
          </p:cNvCxnSpPr>
          <p:nvPr/>
        </p:nvCxnSpPr>
        <p:spPr>
          <a:xfrm>
            <a:off x="2362200" y="900500"/>
            <a:ext cx="304800" cy="13716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" name="직선 연결선 27"/>
          <p:cNvCxnSpPr>
            <a:stCxn id="4" idx="3"/>
            <a:endCxn id="12" idx="1"/>
          </p:cNvCxnSpPr>
          <p:nvPr/>
        </p:nvCxnSpPr>
        <p:spPr>
          <a:xfrm>
            <a:off x="2362200" y="900500"/>
            <a:ext cx="304800" cy="18288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0" name="직선 연결선 29"/>
          <p:cNvCxnSpPr>
            <a:stCxn id="4" idx="3"/>
            <a:endCxn id="9" idx="1"/>
          </p:cNvCxnSpPr>
          <p:nvPr/>
        </p:nvCxnSpPr>
        <p:spPr>
          <a:xfrm>
            <a:off x="2362200" y="900500"/>
            <a:ext cx="304800" cy="22860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2" name="직선 연결선 31"/>
          <p:cNvCxnSpPr>
            <a:stCxn id="4" idx="3"/>
            <a:endCxn id="13" idx="1"/>
          </p:cNvCxnSpPr>
          <p:nvPr/>
        </p:nvCxnSpPr>
        <p:spPr>
          <a:xfrm>
            <a:off x="2362200" y="900500"/>
            <a:ext cx="304800" cy="27432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4" name="직선 연결선 33"/>
          <p:cNvCxnSpPr>
            <a:stCxn id="4" idx="1"/>
            <a:endCxn id="14" idx="1"/>
          </p:cNvCxnSpPr>
          <p:nvPr/>
        </p:nvCxnSpPr>
        <p:spPr>
          <a:xfrm rot="10800000" flipV="1">
            <a:off x="1447800" y="900500"/>
            <a:ext cx="1588" cy="32004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6" name="직선 연결선 35"/>
          <p:cNvCxnSpPr>
            <a:stCxn id="4" idx="1"/>
            <a:endCxn id="15" idx="1"/>
          </p:cNvCxnSpPr>
          <p:nvPr/>
        </p:nvCxnSpPr>
        <p:spPr>
          <a:xfrm rot="10800000" flipV="1">
            <a:off x="1447800" y="900500"/>
            <a:ext cx="1588" cy="3657600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Aran 1 Summary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Aran Exporter for 3ds Max (.ARN)</a:t>
            </a:r>
          </a:p>
          <a:p>
            <a:pPr lvl="1"/>
            <a:r>
              <a:rPr lang="en-US" altLang="ko-KR" smtClean="0"/>
              <a:t>Meshes, materials, skeleton animation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Aran Renderer based on Direct3D 9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Aran 2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Personal project within two months</a:t>
            </a:r>
          </a:p>
          <a:p>
            <a:endParaRPr lang="en-US" altLang="ko-KR" smtClean="0"/>
          </a:p>
          <a:p>
            <a:r>
              <a:rPr lang="en-US" altLang="ko-KR" smtClean="0"/>
              <a:t>‘Foundation’ written in C</a:t>
            </a:r>
          </a:p>
          <a:p>
            <a:endParaRPr lang="en-US" altLang="ko-KR" smtClean="0"/>
          </a:p>
          <a:p>
            <a:r>
              <a:rPr lang="en-US" altLang="ko-KR" smtClean="0"/>
              <a:t>New .ARN format to conform</a:t>
            </a:r>
          </a:p>
          <a:p>
            <a:pPr lvl="1"/>
            <a:r>
              <a:rPr lang="en-US" altLang="ko-KR" smtClean="0"/>
              <a:t>Blender exporter written in Python</a:t>
            </a:r>
          </a:p>
          <a:p>
            <a:pPr lvl="1"/>
            <a:r>
              <a:rPr lang="en-US" altLang="ko-KR" smtClean="0"/>
              <a:t>Animation sequence support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71</Words>
  <Application>Microsoft Office PowerPoint</Application>
  <PresentationFormat>화면 슬라이드 쇼(4:3)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Aran Project Plan</vt:lpstr>
      <vt:lpstr>슬라이드 2</vt:lpstr>
      <vt:lpstr>Aran 1 Summary</vt:lpstr>
      <vt:lpstr>Aran 2</vt:lpstr>
    </vt:vector>
  </TitlesOfParts>
  <Company>HD-Corea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 x64</dc:creator>
  <cp:lastModifiedBy>snoopy x64</cp:lastModifiedBy>
  <cp:revision>6</cp:revision>
  <dcterms:created xsi:type="dcterms:W3CDTF">2008-06-24T07:34:19Z</dcterms:created>
  <dcterms:modified xsi:type="dcterms:W3CDTF">2008-06-24T12:51:58Z</dcterms:modified>
</cp:coreProperties>
</file>