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7296-75B3-4B0F-9211-2EB365ECD96C}" type="datetimeFigureOut">
              <a:rPr lang="ko-KR" altLang="en-US" smtClean="0"/>
              <a:pPr/>
              <a:t>2008-09-11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9EEF-6065-46B6-910A-615A8DEAB6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PoolG</a:t>
            </a:r>
            <a:r>
              <a:rPr lang="en-US" altLang="ko-KR" dirty="0" smtClean="0"/>
              <a:t> Game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컴포넌트 개요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gb</a:t>
            </a:r>
            <a:endParaRPr lang="en-US" altLang="ko-KR" dirty="0"/>
          </a:p>
          <a:p>
            <a:r>
              <a:rPr lang="en-US" altLang="ko-KR" dirty="0" smtClean="0"/>
              <a:t>2008/09/11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실행 프로그램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EmptyProject</a:t>
            </a:r>
            <a:r>
              <a:rPr lang="en-US" altLang="ko-KR" dirty="0" smtClean="0"/>
              <a:t>: Client application</a:t>
            </a:r>
          </a:p>
          <a:p>
            <a:pPr lvl="1"/>
            <a:r>
              <a:rPr lang="en-US" altLang="ko-KR" dirty="0" err="1" smtClean="0"/>
              <a:t>EpServer</a:t>
            </a:r>
            <a:r>
              <a:rPr lang="en-US" altLang="ko-KR" dirty="0" smtClean="0"/>
              <a:t>: Server application (</a:t>
            </a:r>
            <a:r>
              <a:rPr lang="ko-KR" altLang="en-US" dirty="0" smtClean="0"/>
              <a:t>콘솔 응용 프로그램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EpCommonLibrary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EmptyProject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EpServer</a:t>
            </a:r>
            <a:r>
              <a:rPr lang="ko-KR" altLang="en-US" dirty="0" smtClean="0"/>
              <a:t>에 공통적으로 쓰이는 클래스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RakNet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라이브러리와 대부분 연동됨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RakNet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멀티플레이어 게임 엔진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Tcl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Tcl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해석기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Aran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3D </a:t>
            </a:r>
            <a:r>
              <a:rPr lang="ko-KR" altLang="en-US" dirty="0" smtClean="0"/>
              <a:t>모델 로드 및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DXUT</a:t>
            </a:r>
          </a:p>
          <a:p>
            <a:pPr lvl="2"/>
            <a:r>
              <a:rPr lang="en-US" altLang="ko-KR" dirty="0" err="1" smtClean="0"/>
              <a:t>EmptyProject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DXUT </a:t>
            </a:r>
            <a:r>
              <a:rPr lang="ko-KR" altLang="en-US" dirty="0" smtClean="0"/>
              <a:t>프레임워크를 기반으로 작성되어있음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3174" y="428604"/>
            <a:ext cx="2643206" cy="600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EmptyProject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(Client App)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6050" y="2357430"/>
            <a:ext cx="2357454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RakNet</a:t>
            </a:r>
            <a:r>
              <a:rPr lang="en-US" altLang="ko-KR" dirty="0" smtClean="0"/>
              <a:t> Library</a:t>
            </a:r>
            <a:endParaRPr lang="en-US" altLang="ko-KR" dirty="0"/>
          </a:p>
          <a:p>
            <a:pPr algn="ctr"/>
            <a:r>
              <a:rPr lang="en-US" altLang="ko-KR" dirty="0" smtClean="0"/>
              <a:t>(Network Engine)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86050" y="4786322"/>
            <a:ext cx="2357454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Aran</a:t>
            </a:r>
            <a:r>
              <a:rPr lang="en-US" altLang="ko-KR" dirty="0" smtClean="0"/>
              <a:t> Library</a:t>
            </a:r>
          </a:p>
          <a:p>
            <a:pPr algn="ctr"/>
            <a:r>
              <a:rPr lang="en-US" altLang="ko-KR" dirty="0" smtClean="0"/>
              <a:t>(3D Model Loader)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6050" y="5572140"/>
            <a:ext cx="2357454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DXUT</a:t>
            </a:r>
          </a:p>
          <a:p>
            <a:pPr algn="ctr"/>
            <a:r>
              <a:rPr lang="en-US" altLang="ko-KR" dirty="0" smtClean="0"/>
              <a:t>(DirectX Framework)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86050" y="3571876"/>
            <a:ext cx="2357454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Tcl</a:t>
            </a:r>
            <a:r>
              <a:rPr lang="en-US" altLang="ko-KR" dirty="0" smtClean="0"/>
              <a:t> Interpreter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00760" y="428604"/>
            <a:ext cx="2643206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EpServer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(Server App)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86050" y="1571612"/>
            <a:ext cx="2357454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EpCommonLibrary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43636" y="2357430"/>
            <a:ext cx="2357454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RakNet</a:t>
            </a:r>
            <a:r>
              <a:rPr lang="en-US" altLang="ko-KR" dirty="0" smtClean="0"/>
              <a:t> Library</a:t>
            </a:r>
            <a:endParaRPr lang="en-US" altLang="ko-KR" dirty="0"/>
          </a:p>
          <a:p>
            <a:pPr algn="ctr"/>
            <a:r>
              <a:rPr lang="en-US" altLang="ko-KR" dirty="0" smtClean="0"/>
              <a:t>(Network Engine)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43636" y="1571612"/>
            <a:ext cx="2357454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EpCommonLibrary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3"/>
            <a:endCxn id="12" idx="1"/>
          </p:cNvCxnSpPr>
          <p:nvPr/>
        </p:nvCxnSpPr>
        <p:spPr>
          <a:xfrm>
            <a:off x="5143504" y="2714620"/>
            <a:ext cx="1000132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7158" y="3571876"/>
            <a:ext cx="1714512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Files</a:t>
            </a:r>
          </a:p>
          <a:p>
            <a:pPr algn="ctr"/>
            <a:r>
              <a:rPr lang="en-US" altLang="ko-KR" dirty="0" smtClean="0"/>
              <a:t>(.</a:t>
            </a:r>
            <a:r>
              <a:rPr lang="en-US" altLang="ko-KR" dirty="0" err="1" smtClean="0"/>
              <a:t>tcl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7" idx="3"/>
            <a:endCxn id="8" idx="1"/>
          </p:cNvCxnSpPr>
          <p:nvPr/>
        </p:nvCxnSpPr>
        <p:spPr>
          <a:xfrm>
            <a:off x="2071670" y="3929066"/>
            <a:ext cx="714380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57158" y="4786322"/>
            <a:ext cx="1714512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Aran</a:t>
            </a:r>
            <a:r>
              <a:rPr lang="en-US" altLang="ko-KR" dirty="0" smtClean="0"/>
              <a:t> Files</a:t>
            </a:r>
          </a:p>
          <a:p>
            <a:pPr algn="ctr"/>
            <a:r>
              <a:rPr lang="en-US" altLang="ko-KR" dirty="0" smtClean="0"/>
              <a:t>(.</a:t>
            </a:r>
            <a:r>
              <a:rPr lang="en-US" altLang="ko-KR" dirty="0" err="1" smtClean="0"/>
              <a:t>arn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3"/>
            <a:endCxn id="6" idx="1"/>
          </p:cNvCxnSpPr>
          <p:nvPr/>
        </p:nvCxnSpPr>
        <p:spPr>
          <a:xfrm>
            <a:off x="2071670" y="5143512"/>
            <a:ext cx="714380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웹 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캐릭터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캐릭터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상점</a:t>
            </a:r>
            <a:endParaRPr lang="en-US" altLang="ko-KR" dirty="0" smtClean="0"/>
          </a:p>
          <a:p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RegisteredCharacter</a:t>
            </a:r>
            <a:r>
              <a:rPr lang="ko-KR" altLang="en-US" dirty="0" smtClean="0"/>
              <a:t> 테이블</a:t>
            </a:r>
            <a:endParaRPr lang="en-US" altLang="ko-KR" dirty="0"/>
          </a:p>
          <a:p>
            <a:pPr lvl="2"/>
            <a:r>
              <a:rPr lang="ko-KR" altLang="en-US" dirty="0" smtClean="0"/>
              <a:t>등록된 캐릭터 목록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InventoryItem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RegisteredChracter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각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참조하게 되는 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정보 테이블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ItemDefinition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게임 내의 아이템이 정의된 테이블</a:t>
            </a:r>
            <a:endParaRPr lang="en-US" altLang="ko-KR" dirty="0" smtClean="0"/>
          </a:p>
          <a:p>
            <a:r>
              <a:rPr lang="en-US" altLang="ko-KR" dirty="0" smtClean="0"/>
              <a:t>Apache/PHP/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142844" y="142852"/>
            <a:ext cx="8786874" cy="178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2400" dirty="0" smtClean="0"/>
              <a:t>PHP</a:t>
            </a:r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142844" y="2000216"/>
            <a:ext cx="8786874" cy="357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altLang="ko-KR" sz="2400" dirty="0" err="1" smtClean="0"/>
              <a:t>mysql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85720" y="714332"/>
            <a:ext cx="2071702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dirty="0" smtClean="0"/>
              <a:t>새 캐릭터 만들기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28860" y="2357406"/>
            <a:ext cx="2071702" cy="15716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Registered</a:t>
            </a:r>
          </a:p>
          <a:p>
            <a:pPr algn="ctr"/>
            <a:r>
              <a:rPr lang="en-US" altLang="ko-KR" dirty="0" smtClean="0"/>
              <a:t>Character</a:t>
            </a:r>
          </a:p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2"/>
            <a:endCxn id="26" idx="0"/>
          </p:cNvCxnSpPr>
          <p:nvPr/>
        </p:nvCxnSpPr>
        <p:spPr>
          <a:xfrm rot="5400000">
            <a:off x="3143240" y="4250513"/>
            <a:ext cx="642942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428860" y="714332"/>
            <a:ext cx="2071702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72000" y="714332"/>
            <a:ext cx="2071702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dirty="0" smtClean="0"/>
              <a:t>내 캐릭터 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</a:t>
            </a:r>
            <a:r>
              <a:rPr lang="ko-KR" altLang="en-US" dirty="0"/>
              <a:t>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15140" y="714332"/>
            <a:ext cx="2071702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dirty="0" smtClean="0"/>
              <a:t>상점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15140" y="2357406"/>
            <a:ext cx="2071702" cy="15716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ItemDefinition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500298" y="4571984"/>
            <a:ext cx="1928826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InventoryItem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18" idx="2"/>
            <a:endCxn id="12" idx="0"/>
          </p:cNvCxnSpPr>
          <p:nvPr/>
        </p:nvCxnSpPr>
        <p:spPr>
          <a:xfrm rot="5400000">
            <a:off x="3107521" y="2000216"/>
            <a:ext cx="714380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1"/>
            <a:endCxn id="4" idx="2"/>
          </p:cNvCxnSpPr>
          <p:nvPr/>
        </p:nvCxnSpPr>
        <p:spPr>
          <a:xfrm rot="10800000">
            <a:off x="1321572" y="1643026"/>
            <a:ext cx="1107289" cy="1500198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0"/>
          <p:cNvCxnSpPr>
            <a:stCxn id="12" idx="3"/>
            <a:endCxn id="19" idx="2"/>
          </p:cNvCxnSpPr>
          <p:nvPr/>
        </p:nvCxnSpPr>
        <p:spPr>
          <a:xfrm flipV="1">
            <a:off x="4500562" y="1643026"/>
            <a:ext cx="1107289" cy="1500198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0"/>
          <p:cNvCxnSpPr>
            <a:stCxn id="25" idx="0"/>
            <a:endCxn id="23" idx="2"/>
          </p:cNvCxnSpPr>
          <p:nvPr/>
        </p:nvCxnSpPr>
        <p:spPr>
          <a:xfrm rot="5400000" flipH="1" flipV="1">
            <a:off x="7393801" y="2000216"/>
            <a:ext cx="714380" cy="158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40"/>
          <p:cNvCxnSpPr>
            <a:stCxn id="26" idx="3"/>
            <a:endCxn id="25" idx="2"/>
          </p:cNvCxnSpPr>
          <p:nvPr/>
        </p:nvCxnSpPr>
        <p:spPr>
          <a:xfrm flipV="1">
            <a:off x="4429124" y="3929042"/>
            <a:ext cx="3321867" cy="107157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428860" y="5643554"/>
            <a:ext cx="421484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r>
              <a:rPr lang="en-US" altLang="ko-KR" dirty="0" smtClean="0"/>
              <a:t>-C++ Bind Library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EpServer</a:t>
            </a:r>
            <a:r>
              <a:rPr lang="ko-KR" altLang="en-US" dirty="0" smtClean="0"/>
              <a:t>와 웹 컴포넌트 사이에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-C++ Bind Library</a:t>
            </a:r>
            <a:r>
              <a:rPr lang="ko-KR" altLang="en-US" dirty="0" smtClean="0"/>
              <a:t>가 위치</a:t>
            </a:r>
            <a:endParaRPr lang="en-US" altLang="ko-KR" dirty="0" smtClean="0"/>
          </a:p>
          <a:p>
            <a:r>
              <a:rPr lang="en-US" altLang="ko-KR" dirty="0" err="1" smtClean="0"/>
              <a:t>EpServer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테이블을 접근할 수 있도록 인터페이스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테이블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레벨의 접근보다는 충분한 추상화 필요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6643702" y="2357430"/>
            <a:ext cx="1928794" cy="6429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2400" dirty="0" err="1" smtClean="0"/>
              <a:t>mysql</a:t>
            </a:r>
            <a:endParaRPr lang="ko-KR" altLang="en-US" sz="2400" dirty="0"/>
          </a:p>
        </p:txBody>
      </p:sp>
      <p:sp>
        <p:nvSpPr>
          <p:cNvPr id="84" name="직사각형 83"/>
          <p:cNvSpPr/>
          <p:nvPr/>
        </p:nvSpPr>
        <p:spPr>
          <a:xfrm>
            <a:off x="6643702" y="3071810"/>
            <a:ext cx="192882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r>
              <a:rPr lang="en-US" altLang="ko-KR" dirty="0" smtClean="0"/>
              <a:t>-C++</a:t>
            </a:r>
          </a:p>
          <a:p>
            <a:pPr algn="ctr"/>
            <a:r>
              <a:rPr lang="en-US" altLang="ko-KR" dirty="0" smtClean="0"/>
              <a:t>Bind Library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643702" y="1643050"/>
            <a:ext cx="1928826" cy="6429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2400" dirty="0" smtClean="0"/>
              <a:t>PHP</a:t>
            </a:r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571472" y="2571744"/>
            <a:ext cx="200026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EmptyProject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(Client App)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14348" y="3286124"/>
            <a:ext cx="171451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RakNet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57554" y="2571744"/>
            <a:ext cx="257176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EpServer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(Server App)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71868" y="3286124"/>
            <a:ext cx="221457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RakNet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22" idx="3"/>
            <a:endCxn id="31" idx="1"/>
          </p:cNvCxnSpPr>
          <p:nvPr/>
        </p:nvCxnSpPr>
        <p:spPr>
          <a:xfrm>
            <a:off x="2428860" y="3643314"/>
            <a:ext cx="1143008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9" idx="3"/>
            <a:endCxn id="84" idx="1"/>
          </p:cNvCxnSpPr>
          <p:nvPr/>
        </p:nvCxnSpPr>
        <p:spPr>
          <a:xfrm>
            <a:off x="5929322" y="3393281"/>
            <a:ext cx="714380" cy="158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71472" y="428604"/>
            <a:ext cx="200026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EmptyProject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(Client App)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14348" y="1142984"/>
            <a:ext cx="171451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RakNet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71472" y="4714884"/>
            <a:ext cx="200026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EmptyProject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(Client App)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14348" y="5429264"/>
            <a:ext cx="171451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RakNet</a:t>
            </a:r>
            <a:endParaRPr lang="ko-KR" altLang="en-US" dirty="0"/>
          </a:p>
        </p:txBody>
      </p:sp>
      <p:cxnSp>
        <p:nvCxnSpPr>
          <p:cNvPr id="64" name="직선 화살표 연결선 38"/>
          <p:cNvCxnSpPr>
            <a:stCxn id="59" idx="3"/>
            <a:endCxn id="31" idx="1"/>
          </p:cNvCxnSpPr>
          <p:nvPr/>
        </p:nvCxnSpPr>
        <p:spPr>
          <a:xfrm>
            <a:off x="2428860" y="1500174"/>
            <a:ext cx="1143008" cy="21431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38"/>
          <p:cNvCxnSpPr>
            <a:stCxn id="61" idx="3"/>
            <a:endCxn id="31" idx="1"/>
          </p:cNvCxnSpPr>
          <p:nvPr/>
        </p:nvCxnSpPr>
        <p:spPr>
          <a:xfrm flipV="1">
            <a:off x="2428860" y="3643314"/>
            <a:ext cx="1143008" cy="21431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272</TotalTime>
  <Words>235</Words>
  <Application>Microsoft Office PowerPoint</Application>
  <PresentationFormat>화면 슬라이드 쇼(4:3)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PoolG Game Project</vt:lpstr>
      <vt:lpstr>서버-클라이언트 컴포넌트</vt:lpstr>
      <vt:lpstr>슬라이드 3</vt:lpstr>
      <vt:lpstr>웹 컴포넌트</vt:lpstr>
      <vt:lpstr>슬라이드 5</vt:lpstr>
      <vt:lpstr>전체 구조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GeoYeob</dc:creator>
  <cp:lastModifiedBy>GeoYeob</cp:lastModifiedBy>
  <cp:revision>27</cp:revision>
  <dcterms:created xsi:type="dcterms:W3CDTF">2008-09-11T04:48:07Z</dcterms:created>
  <dcterms:modified xsi:type="dcterms:W3CDTF">2008-09-11T09:21:12Z</dcterms:modified>
</cp:coreProperties>
</file>