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/>
    <p:restoredTop sz="86414"/>
  </p:normalViewPr>
  <p:slideViewPr>
    <p:cSldViewPr snapToGrid="0" snapToObjects="1">
      <p:cViewPr varScale="1">
        <p:scale>
          <a:sx n="110" d="100"/>
          <a:sy n="110" d="100"/>
        </p:scale>
        <p:origin x="176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29537-0835-4B46-A046-74FDDB4B69BE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2D12E-529A-E84A-AC77-73EC7B1E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2D12E-529A-E84A-AC77-73EC7B1E3B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0567-F741-E049-8E10-D5D3ED67D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88BCF-7C0E-4042-AA8B-A712EE4E0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66AECA4D-79B3-BF48-9103-741B4496F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0514" y="2899898"/>
            <a:ext cx="914400" cy="914400"/>
          </a:xfrm>
          <a:prstGeom prst="rect">
            <a:avLst/>
          </a:prstGeom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D6C724DD-6CC8-194F-B860-3208461CC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8229" y="3126265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C67824-9DBE-4948-A85B-EDB7EA71E694}"/>
              </a:ext>
            </a:extLst>
          </p:cNvPr>
          <p:cNvSpPr/>
          <p:nvPr/>
        </p:nvSpPr>
        <p:spPr>
          <a:xfrm>
            <a:off x="2486739" y="3579000"/>
            <a:ext cx="702257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Balloon </a:t>
            </a:r>
            <a:r>
              <a:rPr lang="en-US" sz="5400" b="1" dirty="0" err="1">
                <a:ln/>
                <a:solidFill>
                  <a:schemeClr val="accent4"/>
                </a:solidFill>
              </a:rPr>
              <a:t>RiDER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1BE9A9-8033-9F46-8D10-8011447575A0}"/>
              </a:ext>
            </a:extLst>
          </p:cNvPr>
          <p:cNvGrpSpPr/>
          <p:nvPr/>
        </p:nvGrpSpPr>
        <p:grpSpPr>
          <a:xfrm>
            <a:off x="7973846" y="3025109"/>
            <a:ext cx="859384" cy="856260"/>
            <a:chOff x="8028861" y="2693571"/>
            <a:chExt cx="1273626" cy="1268997"/>
          </a:xfrm>
        </p:grpSpPr>
        <p:pic>
          <p:nvPicPr>
            <p:cNvPr id="10" name="Graphic 9" descr="Rocket">
              <a:extLst>
                <a:ext uri="{FF2B5EF4-FFF2-40B4-BE49-F238E27FC236}">
                  <a16:creationId xmlns:a16="http://schemas.microsoft.com/office/drawing/2014/main" id="{AC273B76-B462-FA4C-8797-AD7B3A816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28861" y="3048168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Beach ball">
              <a:extLst>
                <a:ext uri="{FF2B5EF4-FFF2-40B4-BE49-F238E27FC236}">
                  <a16:creationId xmlns:a16="http://schemas.microsoft.com/office/drawing/2014/main" id="{FE252B9F-464D-8745-93B8-59CCD96D0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31629" y="2693571"/>
              <a:ext cx="1170858" cy="1170858"/>
            </a:xfrm>
            <a:prstGeom prst="rect">
              <a:avLst/>
            </a:prstGeom>
          </p:spPr>
        </p:pic>
        <p:pic>
          <p:nvPicPr>
            <p:cNvPr id="14" name="Graphic 13" descr="Pie chart">
              <a:extLst>
                <a:ext uri="{FF2B5EF4-FFF2-40B4-BE49-F238E27FC236}">
                  <a16:creationId xmlns:a16="http://schemas.microsoft.com/office/drawing/2014/main" id="{FA877D4B-88F6-3A4B-8542-934E6818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259858" y="283684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940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95</TotalTime>
  <Words>3</Words>
  <Application>Microsoft Macintosh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Mesh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Merk</dc:creator>
  <cp:lastModifiedBy>Choi Merk</cp:lastModifiedBy>
  <cp:revision>3</cp:revision>
  <dcterms:created xsi:type="dcterms:W3CDTF">2019-05-14T08:01:01Z</dcterms:created>
  <dcterms:modified xsi:type="dcterms:W3CDTF">2019-05-14T09:36:58Z</dcterms:modified>
</cp:coreProperties>
</file>