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088" cy="5759450"/>
  <p:notesSz cx="6858000" cy="9144000"/>
  <p:defaultTextStyle>
    <a:defPPr>
      <a:defRPr lang="en-US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1"/>
    <p:restoredTop sz="94694"/>
  </p:normalViewPr>
  <p:slideViewPr>
    <p:cSldViewPr snapToGrid="0" snapToObjects="1">
      <p:cViewPr>
        <p:scale>
          <a:sx n="174" d="100"/>
          <a:sy n="174" d="100"/>
        </p:scale>
        <p:origin x="4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07E5-AC1A-0B41-87D1-9189B0EA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11" y="942577"/>
            <a:ext cx="2430066" cy="20051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D9879-B91D-5845-82E6-8C200AAF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11" y="3025045"/>
            <a:ext cx="2430066" cy="13905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08F6-A611-5B42-8535-ED974575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D075-A68A-9A49-9BC2-285D8570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34D9-9686-9D4B-A19B-F93EE30F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709-2D0D-6D43-A7BB-A940EC4B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7459-760E-D84E-874F-502C0057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41A6-7BB7-0A42-B279-F72B9D85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652E-FE59-9448-8874-1C6E34EC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955-615E-7542-AF37-2778EAD4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BAABB-1C2E-6E46-84AE-CBBB5425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18688" y="306637"/>
            <a:ext cx="698644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C2C55-A0EC-0941-9896-C4F22316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2756" y="306637"/>
            <a:ext cx="205543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829D-2ED1-6C42-B765-D233A46A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A018-8169-F542-BC88-E9129DCA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A4596-2B80-754D-AFA7-B0A7CE7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23A4-A6A9-CD44-AA67-F4C16521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76EE-8CC5-0548-A65D-1C102628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381B-59D5-A24A-8E51-F9AE1504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0980-36F1-2B43-8789-D3C3A540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A1E70-E30E-B645-8A6F-B297999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F63-423E-8948-B310-0A92B3D5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8" y="1435864"/>
            <a:ext cx="2794576" cy="23957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53572-5B48-E64F-A326-44562381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68" y="3854300"/>
            <a:ext cx="2794576" cy="12598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0D19-A925-FE47-BC5A-836A3468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3DB3-3688-B840-BA2C-A155128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470A-2BEE-5B40-B429-B5F89482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4A0B-DEDD-C74D-BAD4-82743879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55BA-53CC-1847-BC80-632437A4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756" y="1533187"/>
            <a:ext cx="1377037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F8BB-6C66-4742-928C-88A53DF0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0295" y="1533187"/>
            <a:ext cx="1377037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F236-2999-CF40-9DDF-53DA0E9B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F96B-D417-494C-976D-2ED21597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B36B-7C60-9043-AE23-147246D8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4937-CC85-4542-B8BC-DBE0C66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78" y="306638"/>
            <a:ext cx="2794576" cy="11132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775D-BACA-2844-BDB6-A1BC5299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178" y="1411865"/>
            <a:ext cx="1370709" cy="691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FD711-5469-5444-A893-5636C3C5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78" y="2103799"/>
            <a:ext cx="137070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00173-8AE5-BE45-809B-A22C4452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40295" y="1411865"/>
            <a:ext cx="1377459" cy="691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2D2F5-57D1-9741-8C97-D8035C63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40295" y="2103799"/>
            <a:ext cx="1377459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80397-3DD9-D641-8746-627BE891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A827-F1BD-0646-B816-DEF69C69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196D-74E7-4041-8F87-C49A724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2117-A87D-DE43-A7E8-37DD079A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34481-01BF-F24E-BEB7-1FA6361B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C2D5-4C94-C749-A67A-D0BCF1A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6A805-7AA5-7D4D-BE44-8401252F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39284-FC4A-A24D-9C28-A3F8C284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096B-E413-CD4D-AC8B-53C25473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275FF-5DBA-264C-B2EB-E24A1D18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D82-7C55-BB46-9562-0C38BF67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ABCC-F27D-4746-8B84-0C95A3EE1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459" y="829255"/>
            <a:ext cx="1640295" cy="40929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2D67-61FE-B344-9610-2EC561E14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C9AC-7409-D644-99C6-328AAA36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D25E6-EAEF-1C47-B508-7188E797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B9DDB-5C52-584D-9A6E-17CA34B3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BB85-9897-1045-8FF0-30AACD4E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78" y="383963"/>
            <a:ext cx="1045013" cy="134387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8A89-DEA3-9246-BC97-0E4D03C6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77459" y="829255"/>
            <a:ext cx="1640295" cy="4092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239F-7710-AE4E-9BCB-98DFF6D98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178" y="1727835"/>
            <a:ext cx="1045013" cy="32010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13BC5-3177-CC49-84E6-707BE1B4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771F-DAD8-6A46-BF7E-6FD658A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EADE-8471-7A42-AE34-0A1F10FC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F961BD-33CD-5C43-9053-CF86F1AD0A6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8117"/>
            <a:ext cx="3240088" cy="57032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84E7A-D537-B946-A76B-3A591CE2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56" y="306638"/>
            <a:ext cx="279457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B15E-FD63-064C-9847-53A9C419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6" y="1533187"/>
            <a:ext cx="279457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1939-3E69-3049-A94F-099293B9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2756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39EC-5D13-8A49-9850-A3D14DE0AD28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4BB3-59E1-B14A-B3C9-732F1120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3279" y="5338158"/>
            <a:ext cx="109353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4723-0A3D-E142-869B-C1CDA46FB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8312" y="5338158"/>
            <a:ext cx="7290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0BB8-6A0D-1148-8793-1A702F31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32EF5B4E-0A7A-B047-A342-3FFC0735E384}"/>
              </a:ext>
            </a:extLst>
          </p:cNvPr>
          <p:cNvSpPr/>
          <p:nvPr/>
        </p:nvSpPr>
        <p:spPr>
          <a:xfrm>
            <a:off x="720055" y="4445882"/>
            <a:ext cx="1799978" cy="287973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BDB8F-EF98-494A-B5A7-5235A37AE584}"/>
              </a:ext>
            </a:extLst>
          </p:cNvPr>
          <p:cNvSpPr/>
          <p:nvPr/>
        </p:nvSpPr>
        <p:spPr>
          <a:xfrm>
            <a:off x="956609" y="4543188"/>
            <a:ext cx="1326869" cy="93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D3871-4D0C-514C-8FBA-3F816A54ABD3}"/>
              </a:ext>
            </a:extLst>
          </p:cNvPr>
          <p:cNvSpPr/>
          <p:nvPr/>
        </p:nvSpPr>
        <p:spPr>
          <a:xfrm>
            <a:off x="1406721" y="4376546"/>
            <a:ext cx="426644" cy="426644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거엽 김</dc:creator>
  <cp:lastModifiedBy>거엽 김</cp:lastModifiedBy>
  <cp:revision>2</cp:revision>
  <dcterms:created xsi:type="dcterms:W3CDTF">2019-05-21T03:33:03Z</dcterms:created>
  <dcterms:modified xsi:type="dcterms:W3CDTF">2019-05-21T03:41:14Z</dcterms:modified>
</cp:coreProperties>
</file>