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0:09:00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1807 24575,'55'-17'0,"10"7"0,-40 6 0,0 0 0,32 0 0,967 5 0,-930 9 0,-69-6 0,46 2 0,460-7 0,-380 21 0,-106-21 0,-19 0 0,-1 2 0,0 0 0,1 1 0,24 7 0,-30-6 0,-1 0 0,38 0 0,-36-2 0,-1 0 0,33 7 0,-30-4 0,1-2 0,0 0 0,36-1 0,-37-2 0,0 1 0,0 1 0,42 9 0,-40-6 0,0-1 0,0-1 0,-1 0 0,30-4 0,-29 1 0,1 1 0,-1 1 0,50 8 0,-50-4 0,0-2 0,1-1 0,33-1 0,-30-1 0,0 1 0,36 6 0,-12 0 0,1-3 0,0-2 0,56-5 0,-2 0 0,1427 3 0,-1442 10 0,-67-5 0,45 1 0,-33-7 0,-11 0 0,0 1 0,0 2 0,51 8 0,-50-5 0,0-2 0,1 0 0,49-3 0,-47-1 0,0 1 0,58 9 0,-39-2 0,-1-3 0,1-2 0,60-5 0,-8 1 0,-27 1 0,-23-1 0,0 3 0,91 12 0,-90-6 0,1-3 0,0-2 0,56-5 0,-2 0 0,612 3 0,-588-19 0,1 0 0,-98 17 0,1-2 0,-1-1 0,0-2 0,-1-1 0,44-16 0,-68 18 0,0 0 0,-1 0 0,0 0 0,0-2 0,-1 1 0,0-1 0,0 0 0,0 0 0,-1-1 0,9-16 0,32-33 0,246-216 0,-200 161 0,58-58 0,-118 137 0,-3 2 0,2 1 0,37-26 0,-33 30 0,6-1 0,-2-2 0,-2-2 0,65-67 0,-69 61 0,2 3 0,1 0 0,67-46 0,-91 70 0,0-2 0,-1 0 0,0 0 0,14-21 0,-17 21 0,1-1 0,0 2 0,1-1 0,1 2 0,22-17 0,-3 6 0,0 0 0,-2-2 0,-1-1 0,43-48 0,-69 70 0,2-3 0,1 0 0,-1-1 0,0 1 0,0-1 0,0 0 0,4-12 0,-8 17 0,-1 1 0,1-1 0,-1 1 0,0 0 0,0-1 0,1 1 0,-1-1 0,0 1 0,0-1 0,0 1 0,-1-1 0,1 1 0,0-1 0,-1 1 0,1-1 0,-1 1 0,0-3 0,-1 2 0,1 0 0,-1 0 0,0 0 0,0 1 0,1-1 0,-1 1 0,0-1 0,0 1 0,-1-1 0,1 1 0,0 0 0,0 0 0,-1 0 0,-2 0 0,-37-11 0,0 2 0,-54-5 0,70 11 0,-54-8 0,-162-19 0,170 23 0,36 3 0,-46 0 0,-68-13 0,115 16 0,1 0 0,-35-9 0,44 8 0,-48 0 0,51 4 0,0-2 0,0-1 0,-26-5 0,11 1 0,0 2 0,0 2 0,0 1 0,-41 4 0,-11 0 0,-2242-3 0,2180 19 0,-14-22 0,-126 6 0,220 5 0,38-3 0,-52 1 0,1-8 0,-117 4 0,130 6 0,36-3 0,-48 1 0,15-8 0,-91 4 0,98 6 0,39-4 0,0-1 0,-25 1 0,-693-5 0,590 21 0,-2059-19 0,1062-3 0,996 21 0,148-19 0,-12 0 0,0 0 0,0 0 0,0 2 0,0 0 0,0 0 0,1 2 0,-28 9 0,41-12 0,-1 0 0,1 0 0,0 0 0,0 0 0,0 0 0,0 1 0,0-1 0,0 0 0,0 1 0,1-1 0,-1 0 0,0 1 0,1 0 0,-1-1 0,1 1 0,-1-1 0,1 1 0,0-1 0,0 1 0,0 0 0,0-1 0,0 1 0,0 0 0,0-1 0,0 1 0,1-1 0,0 4 0,18 54 0,-9-31 0,-4-4 0,3 12 0,-1 0 0,-1 0 0,-3 1 0,1 39 0,-5-37 0,-2-8 0,2-1 0,2 0 0,9 57 0,-5-50 0,-2-1 0,-2 1 0,-1-1 0,-4 44 0,0 9 0,4-57 0,2 0 0,8 41 0,8 78 0,-13-117-116,0-9-23,-2 0 1,-1 0-1,0 0 0,-2 1 0,-1-1 0,-1 1 1,-1-1-1,-6 27 0,4-39-6687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0:09:07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404 723 24575,'26'2'0,"0"1"0,0 1 0,0 1 0,27 9 0,-22-5 0,1-1 0,32 2 0,4 0 0,-43-6 0,1 0 0,26-1 0,138 16 0,-111-17 0,88-5 0,-159 2 0,0-1 0,0 0 0,0 0 0,-1-1 0,1 0 0,-1 0 0,0-1 0,0 0 0,0 0 0,0 0 0,9-10 0,8-7 0,35-41 0,-17 16 0,52-37 0,-56 52 0,-30 23 0,-1 1 0,0-1 0,0 0 0,-1 0 0,0-1 0,-1 0 0,1 0 0,-2 0 0,1-1 0,-1 0 0,-1 0 0,0 0 0,0 0 0,-1 0 0,2-18 0,-3 15 0,-1 1 0,0 0 0,-1 0 0,0 0 0,0 0 0,-2 0 0,1 0 0,-2 0 0,1 0 0,-2 1 0,1 0 0,-2 0 0,-7-12 0,-4-1 0,-1 2 0,-2 0 0,-25-21 0,12 11 0,29 29 0,0 0 0,0 0 0,0 0 0,0 1 0,-1 0 0,1 0 0,-1 0 0,1 0 0,-1 1 0,-6-2 0,-55-6 0,35 5 0,-10 0 0,0 3 0,1 1 0,-1 1 0,-77 14 0,97-11 0,-35 4 0,-94 4 0,125-11 0,-45 8 0,-25 0 0,-341-9 0,424 0 0,0 2 0,1 0 0,-1 0 0,1 1 0,0 0 0,-1 1 0,1 0 0,1 1 0,-11 6 0,-6 5 0,1 1 0,-29 24 0,51-37 0,1 0 0,-1 0 0,1 0 0,0 1 0,0 0 0,0-1 0,1 1 0,-1 0 0,1 0 0,0 0 0,1 1 0,-1-1 0,1 0 0,0 1 0,1-1 0,-1 8 0,0 13 0,1 0 0,5 29 0,-4-40 0,2 2 0,0 0 0,1-1 0,1 1 0,0-1 0,2-1 0,-1 1 0,2-1 0,0 0 0,14 19 0,14 15 0,52 53 0,-81-94 0,2 3 0,1-2 0,0 1 0,0-1 0,1-1 0,0 0 0,1-1 0,0 0 0,23 10 0,-26-14 0,0 0 0,0 0 0,0-1 0,1-1 0,-1 1 0,1-1 0,0-1 0,-1 0 0,1 0 0,-1-1 0,1 0 0,-1-1 0,14-4 0,14-4 0,1 2 0,64-6 0,-97 13-136,0 0-1,0 0 1,0 0-1,-1-1 1,1 1-1,0-1 1,-1-1-1,1 1 0,6-5 1,-1 1-6690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0:09:13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0 894 24575,'10'1'0,"0"1"0,0 0 0,0 1 0,0 0 0,-1 1 0,0 0 0,12 6 0,16 7 0,40 10 0,0-3 0,157 27 0,-137-35 0,-43-6 0,1-2 0,61 0 0,16 11 0,39 0 0,19 0 0,397-20 0,-568-1 0,1-1 0,-2-1 0,1-1 0,0 0 0,-1-2 0,0 0 0,-1-1 0,1-1 0,18-12 0,34-16 0,-68 36 0,11-4 0,-1-1 0,0-1 0,18-12 0,-27 16 0,1 0 0,-1 0 0,0 0 0,0-1 0,0 0 0,0 1 0,-1-1 0,1 0 0,-1 0 0,0 0 0,0-1 0,-1 1 0,1 0 0,0-6 0,10-39 0,-4 21 0,-2 0 0,4-49 0,-9 67 0,-2 0 0,1 1 0,-1-1 0,0 0 0,-1 0 0,0 1 0,-1-1 0,0 1 0,0 0 0,-1 0 0,-9-16 0,-130-246 0,122 227 0,-4-10 0,-28-55 0,47 99 0,-1 0 0,1 1 0,-1 0 0,-1 0 0,0 0 0,0 1 0,-1 0 0,-9-6 0,8 9 0,-1 1 0,0 0 0,1 1 0,-1 0 0,0 0 0,0 1 0,-1 1 0,-11 0 0,-13-3 0,-168-15 0,133 13 0,-137 6 0,89 2 0,8-4 0,-119 5 0,200 3 0,1 1 0,0 1 0,0 2 0,1 0 0,0 2 0,-27 17 0,-1-2 0,19-10 0,2 2 0,-62 42 0,84-52 0,0 2 0,1 0 0,0 0 0,1 1 0,0 1 0,1 0 0,0 0 0,1 1 0,-12 26 0,-20 36 0,30-58 0,1 1 0,0 0 0,1 1 0,-6 24 0,12-37 0,1 1 0,1-1 0,0 1 0,0 0 0,0 0 0,1 0 0,0 0 0,1 0 0,-1-1 0,2 1 0,-1 0 0,1 0 0,5 13 0,-3-12 0,1-1 0,0 0 0,0 0 0,1-1 0,0 1 0,0-1 0,1 0 0,0-1 0,0 0 0,1 0 0,9 6 0,-6-6 0,-1 0 0,1-1 0,1 0 0,13 3 0,34 16 0,-56-20-51,1 0 0,-1 0-1,0 0 1,-1 0 0,1 0-1,0 1 1,-1-1 0,0 1 0,0-1-1,-1 1 1,1 0 0,-1 0-1,1 9 1,0-7-596,1 7-6179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0:09:19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1083 24575,'70'10'0,"-28"-2"0,57 8 0,71 7 0,21-4 0,-11 0 0,174 18 0,13 2 0,-164-20 0,-117-11 0,69 2 0,-76-8 0,68-5 0,-136 1 0,0-2 0,0 1 0,0-1 0,-1-1 0,1 0 0,-1-1 0,-1 0 0,18-13 0,12-7 0,18-4 0,-35 19 0,1-2 0,34-24 0,-51 32 0,1-1 0,-1 0 0,0 0 0,0 0 0,-1-1 0,0 0 0,0 0 0,-1 0 0,0-1 0,0 0 0,-1 1 0,3-9 0,11-34 0,32-63 0,-45 103 0,-1-1 0,0 1 0,0-1 0,-1 0 0,-1 0 0,0 0 0,0-16 0,-7-81 0,6 103 0,-2-8 0,-1 0 0,1 1 0,-2-1 0,0 1 0,0 0 0,-2-1 0,-8-14 0,-55-79 0,9 17 0,36 48 0,-1 2 0,-3 1 0,-55-60 0,73 89 0,-1 0 0,-1 1 0,1 0 0,-1 1 0,-1 1 0,1 0 0,-1 0 0,0 2 0,-1-1 0,1 1 0,-1 1 0,1 1 0,-29-2 0,-15-4 0,25 4 0,-50-2 0,-36 9 0,-163-6 0,210-6 0,38 5 0,-52-2 0,-389 6 0,451 2 0,1 0 0,0 1 0,-1 1 0,1 1 0,-32 11 0,8 2 0,-63 32 0,59-24 0,-72 40 0,109-58 0,1 0 0,0 1 0,0 1 0,1 0 0,1 1 0,-19 22 0,26-27 0,1-1 0,-1 0 0,1 1 0,0-1 0,0 1 0,1-1 0,-1 1 0,1 0 0,1 0 0,-1 7 0,4 68 0,-1-36 0,-3 34 0,3 69 0,-2-143 0,1 0 0,0 0 0,1 0 0,-1 1 0,1-1 0,0-1 0,0 1 0,1 0 0,0 0 0,-1-1 0,1 0 0,1 1 0,-1-1 0,1 0 0,4 4 0,7 4 0,0-1 0,0-1 0,18 10 0,33 23 0,-60-37 0,0 1 0,0 0 0,-1 0 0,0 0 0,-1 1 0,1 0 0,-1 0 0,-1 0 0,5 15 0,-6-16 0,1 0 0,-1 0 0,1 0 0,1 0 0,-1 0 0,1-1 0,0 1 0,0-1 0,1 0 0,0 0 0,0-1 0,1 1 0,9 7 0,8 2-1365,-15-7-5461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0:09:34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1138 1333 24575,'69'-1'0,"-19"-1"0,0 3 0,85 12 0,-98-8 0,-1-2 0,61-2 0,-62-2 0,1 2 0,64 9 0,-50-3 0,0-3 0,-1-2 0,62-5 0,-10 1 0,-40 3 0,86 12 0,-107-9 0,61-2 0,-67-3 0,1 2 0,58 9 0,-41-3 0,0-3 0,0-2 0,64-5 0,-8 1 0,1048 2 0,-1005 19 0,1237-18 0,-653-3 0,-564-17 0,-76 8 0,-38 2 0,208-29 0,0 0 0,-206 30 0,-36 4 0,46-2 0,122-13 0,-152 17 0,43-7 0,-14 0 0,83-9 0,-92 9 0,-37 5 0,1 1 0,25 0 0,122-16 0,-66 8 0,-36 3 0,-5-1 0,-32 5 0,45-2 0,75-13 0,39 0 0,303 20 0,-342-21 0,-110 19 0,75-12 0,-65 8 0,-1 2 0,85 5 0,-34 0 0,10-12 0,-76 5 0,46 0 0,-45 5 0,1-3 0,46-8 0,-32 6 0,-1 2 0,85 5 0,-34 0 0,10-12 0,-76 5 0,46 0 0,3 7 0,117-4 0,-130-6 0,-36 3 0,48 0 0,543 5 0,-598-2 0,0-2 0,1-1 0,-2-1 0,45-16 0,-26 7 0,-30 11 0,-1 0 0,0-2 0,0 0 0,0-1 0,24-15 0,-35 19 0,1 0 0,-1-1 0,0 0 0,0 0 0,-1 0 0,1 0 0,-1-1 0,0 0 0,0 1 0,0-1 0,-1 0 0,0 0 0,0 0 0,0-1 0,0 1 0,-1 0 0,0-1 0,0 1 0,-1-1 0,1-6 0,-3-178 0,-1 173 0,0 1 0,-1 1 0,-1-1 0,0 1 0,-13-27 0,-44-68 0,51 95 0,0 0 0,-1 1 0,-1 1 0,0 0 0,-1 1 0,0 0 0,-1 1 0,0 0 0,-1 1 0,0 1 0,0 1 0,-29-10 0,-18-5 0,-1 4 0,-1 2 0,0 3 0,-77-6 0,112 16 0,-141-15 0,-57 1 0,124 12 0,74 5 0,0 0 0,-33-7 0,22 2 0,-46-1 0,-12-2 0,-91-10 0,86 13 0,73 5 0,-61-8 0,38 3 0,0 1 0,0 3 0,-56 5 0,2 0 0,-555-3 0,473 19 0,159-18 0,0 2 0,-44 8 0,-5-5 0,59-6 0,1 2 0,-32 5 0,-33 3 0,65-10 0,-1 2 0,-24 5 0,24-3 0,-1-1 0,0-1 0,-27-1 0,27-1 0,0 0 0,0 2 0,-26 5 0,15-1 0,0-2 0,-1-2 0,0-1 0,-34-3 0,31 0 0,-1 2 0,1 2 0,-39 6 0,44-4 0,1-1 0,-1-2 0,-35-3 0,-55 4 0,61 7 0,40-5 0,0-1 0,-27 0 0,-730-4 0,588 21 0,-549-21 0,646 11 0,67-6 0,-45 2 0,-32-8 0,-116 4 0,148 6 0,36-3 0,-48 1 0,21-7 0,14-1 0,-1 2 0,-96 14 0,94-8 0,-1-1 0,0-3 0,-64-5 0,8 0 0,3 1 0,-111 5 0,154 6 0,41-5 0,-2-1 0,-23 0 0,-64-5 0,-122 4 0,161 6 0,38-3 0,-52 1 0,-1121-8 0,649 3 0,406 19 0,98-21 0,26 0 0,-1 1 0,1 1 0,0 2 0,-28 6 0,-74 13 0,33-15 0,68-7 0,-53 9 0,29-3 0,0-1 0,-1-3 0,-61-5 0,6 0 0,70 4 0,0 2 0,-41 8 0,-3 5 0,-61 8 0,-20-1 0,140-19 0,0 2 0,0 0 0,0 2 0,-40 19 0,49-18 0,1 0 0,0 1 0,0 1 0,1 0 0,0 1 0,1 0 0,1 1 0,0 0 0,0 0 0,1 1 0,1 1 0,0-1 0,1 1 0,1 0 0,-8 30 0,12-31 0,1 1 0,1 0 0,0-1 0,1 1 0,1 0 0,0-1 0,1 1 0,0-1 0,1 0 0,1 0 0,0 0 0,1-1 0,1 1 0,0-1 0,0-1 0,18 22 0,10 8 0,1-2 0,3-1 0,48 38 0,-73-65 0,11 10 0,-13-10 0,1-1 0,0 0 0,0-1 0,1 0 0,0-1 0,0-1 0,1-1 0,23 9 0,-16-9 0,1-1 0,42 4 0,-10-3 0,-23-2 0,52 1 0,-48-5 0,42 8 0,-43-5 0,44 1 0,414-5 0,-444-8-1365,-37 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0:08:37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3604 78 24575,'10'-8'0,"-1"1"0,1 0 0,0 1 0,0 0 0,1 1 0,0 0 0,0 1 0,0 0 0,22-5 0,-4 4 0,1 0 0,52-1 0,506 7 0,-560 0 0,0 2 0,-1 2 0,29 7 0,32 5 0,-10-3 0,80 26 0,-104-25 0,52 12 0,142 42 0,-227-63 0,224 67 0,-240-72 0,445 127 0,-384-100 0,114 64 0,-141-68 0,-1 1 0,-2 3 0,-1 0 0,40 43 0,-70-66 0,0 2 0,0-1 0,-1 0 0,0 1 0,-1 0 0,1 0 0,-1 0 0,0 0 0,-1 1 0,0-1 0,0 1 0,-1-1 0,1 11 0,0 14 0,-4 64 0,-1-32 0,3-45 0,-1 1 0,0-1 0,-2 0 0,0 1 0,-9 26 0,10-37 0,-2-1 0,1-1 0,-1 1 0,0 0 0,0-1 0,-1 0 0,0 0 0,-1 0 0,1-1 0,-1 1 0,0-2 0,-1 1 0,0 0 0,-12 7 0,-22 7 0,-1-2 0,-1-2 0,0-1 0,-87 16 0,61-15 0,-234 38 0,179-34 0,77-14 0,-180 12 0,166-12 0,-119-5 0,79-4 0,-84-16 0,41 7 0,128 10 0,-74-5 0,-136 7 0,90 2 0,26 0 0,-120-4 0,159-7 0,36 5 0,-49-2 0,24 6 0,-107-14 0,-23-5 0,78 13 0,81 6 0,-1-2 0,-39-6 0,35 3 0,1 2 0,-66 1 0,65 3 0,-1-1 0,-59-10 0,62 6 0,0 1 0,1 1 0,-40 4 0,-56-3 0,68-7 0,39 4 0,0 1 0,-24-1 0,-23 4 0,-110-14 0,-10-5 0,37 0 0,-22 0 0,141 16 0,-59 0 0,62 3 0,0-1 0,-47-7 0,44 3 0,0 2 0,-54 1 0,53 2 0,0-1 0,-48-7 0,-8-7 0,34 6 0,-75-21 0,52 8 0,-1 4 0,-109-11 0,181 27 0,0 0 0,0-1 0,0 0 0,0 0 0,1-1 0,-1 0 0,1 0 0,0-1 0,0 0 0,-6-6 0,-43-25 0,38 28 0,0 0 0,1-2 0,0 0 0,-18-15 0,30 21 0,1 0 0,-1 0 0,1 0 0,0-1 0,0 1 0,0-1 0,1 0 0,0 0 0,0 0 0,0-1 0,1 1 0,-1-1 0,1 0 0,1 0 0,-1 1 0,1-1 0,-1-11 0,5-211 0,-2 222 0,1 1 0,0-1 0,0 0 0,0 1 0,1 0 0,-1-1 0,1 1 0,1 0 0,-1 1 0,1-1 0,0 0 0,0 1 0,0 0 0,1 0 0,-1 0 0,1 1 0,0-1 0,0 1 0,0 0 0,10-3 0,10-6 0,1 2 0,0 0 0,29-5 0,-12 5 0,76-7 0,-57 9 0,-31 4 0,48-2 0,357 7 0,-285 18 0,835-19 0,-956-3 0,0-1 0,-1-1 0,0-2 0,49-17 0,-43 13 0,41-10 0,95-14 0,-110 25 0,-1-2 0,0-3 0,88-34 0,-103 32 0,1 3 0,1 2 0,0 2 0,79-8 0,-83 13 0,0-3 0,72-23 0,-20-9 0,-62 24 0,40-13 0,-51 23-109,-6 1-205,1 0 0,-1-1 0,23-12 0,-29 11-6512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F2D7F-E7E6-44E2-9815-EE1CBA2666C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5F904-3A2C-46BD-8A40-A38E56638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3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F035-757D-875C-A823-7F8BD12CD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0FEDB-E84C-1BCA-B9DC-C31EF29F9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BA2A-E136-3EB4-9EEF-E101325E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FD6-15D3-4067-BD7F-00E2EE17D9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C8964-6301-9E1C-DB8D-F6D3B682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8875-9A82-74CB-EB89-01D50BAB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6CC6-CC8A-4A2A-B21D-AAC01479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0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382F-A32B-5DA7-4989-292FD79B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1CB18-6EE7-A5C4-6CC5-AECA50CF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4F650-F699-5C40-9A6C-1B62B6C0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FD6-15D3-4067-BD7F-00E2EE17D9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BAC05-D86B-4D95-E8FA-B349FA18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1BC69-5405-44D4-CDC8-11618038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6CC6-CC8A-4A2A-B21D-AAC01479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6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2BA07-A162-B8A1-4B23-47B45DDB6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3C2DA-4A85-252E-5433-C5462A804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006A9-98CC-8173-D37B-F98F5C1F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FD6-15D3-4067-BD7F-00E2EE17D9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64DF7-DF1B-C26B-6C69-610BC793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58082-534A-748F-B66C-9E0BE00C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6CC6-CC8A-4A2A-B21D-AAC01479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5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5243-7CB5-C61E-11A4-80E5EC76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7F87D-2920-E6E8-7A1A-35A759AC2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D998-AB4F-1A26-BBB7-C6C9E797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FD6-15D3-4067-BD7F-00E2EE17D9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F40AF-2937-D3EC-B7A7-A91F2DF2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26BD6-C3AE-C62F-9D4A-1546DF30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6CC6-CC8A-4A2A-B21D-AAC01479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5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6785-E750-42B1-2E01-8278E0C1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3BAAA-19E1-7F3D-AF17-52208CC0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9E7DF-D695-197F-E70D-0493E58E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FD6-15D3-4067-BD7F-00E2EE17D9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1DE6-9545-6061-5722-BB6DF8D4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EED76-5014-6F69-6105-AF319FC6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6CC6-CC8A-4A2A-B21D-AAC01479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3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0975-C5DD-949D-0991-39EB67C6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837CD-106B-B0CC-B07E-CB9E14E91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997A6-0941-D00A-9A42-CAE027CE2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59768-822D-B8FD-50F4-ABD4B104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FD6-15D3-4067-BD7F-00E2EE17D9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AF8A0-6833-4303-2329-C54B6682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9E5C5-0301-A05A-E50E-3FABD204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6CC6-CC8A-4A2A-B21D-AAC01479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8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5DF3-A707-0171-5C3B-B546844B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C86E4-F46E-986C-721C-667BA42C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CC5EF-F816-C6B2-1B31-59489DC88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866D9-770D-A6B5-A6F5-8DC807A28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B9794-FEC8-6491-C5CA-21B9B5AAF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48495-2970-168F-D393-2F2E46E9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FD6-15D3-4067-BD7F-00E2EE17D9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261CF-2DC9-1E4F-74F4-6AC70B4B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1C405-FC47-50FE-BE0B-D38ED598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6CC6-CC8A-4A2A-B21D-AAC01479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1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2C2B-2FAE-C4A6-0549-8E18F0CC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B4CF8-0435-67CD-A362-494050CB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FD6-15D3-4067-BD7F-00E2EE17D9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FCFD4-DB98-01EE-CC3C-1B202BAC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2A655-1852-71AF-124B-449C4F1D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6CC6-CC8A-4A2A-B21D-AAC01479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4D1CE-77B6-1EE9-2FD4-C27594C5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FD6-15D3-4067-BD7F-00E2EE17D9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130DC-7932-333C-B3E9-754A038A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9EF9A-0E92-F374-F0A3-E1014EE5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6CC6-CC8A-4A2A-B21D-AAC01479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6027-703C-82A3-B684-2021CB5B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2C92A-1800-6855-1A15-5FD5C5B8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B8538-F58D-B158-0F32-8DAC2281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1B245-B2F5-08C4-D931-6017C75D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FD6-15D3-4067-BD7F-00E2EE17D9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668A-EEA3-095D-1673-BDD0C3D2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154A4-A9DC-8037-305C-81A93937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6CC6-CC8A-4A2A-B21D-AAC01479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3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1906-F5DF-B6C5-7478-6B6C4864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E8094-9225-D548-8B54-D93293C06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14418-E2C2-43CE-E672-D939BE871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FB904-0B09-7781-A7FF-C7DEDCDA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2FD6-15D3-4067-BD7F-00E2EE17D9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F6ED4-6B3C-BC20-7332-DEF6B99A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4C3B0-1CC9-268F-B758-11522B17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6CC6-CC8A-4A2A-B21D-AAC01479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1D5CA-EDEA-DD10-36A6-E50F5CEC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822CB-C70B-E50B-E224-0B4EEFB08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EBECC-747D-2EEE-69C4-580654429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2FD6-15D3-4067-BD7F-00E2EE17D90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26636-48AE-A820-AF32-8CF9E1A09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85A2B-BDD9-2766-767F-158CDA574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26CC6-CC8A-4A2A-B21D-AAC01479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3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8177EC73-866B-8853-F3E3-12952A073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15125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1179392A-526E-510C-A897-59F8DA921C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t="-11" r="51989" b="895"/>
          <a:stretch/>
        </p:blipFill>
        <p:spPr>
          <a:xfrm>
            <a:off x="6352737" y="0"/>
            <a:ext cx="5839263" cy="66558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71D2A69-7A75-13B3-C6D7-2441A6110C21}"/>
                  </a:ext>
                </a:extLst>
              </p14:cNvPr>
              <p14:cNvContentPartPr/>
              <p14:nvPr/>
            </p14:nvContentPartPr>
            <p14:xfrm>
              <a:off x="520555" y="843781"/>
              <a:ext cx="3640320" cy="714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71D2A69-7A75-13B3-C6D7-2441A6110C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915" y="835141"/>
                <a:ext cx="365796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5752A77-8260-151E-0710-F4C941F879EC}"/>
                  </a:ext>
                </a:extLst>
              </p14:cNvPr>
              <p14:cNvContentPartPr/>
              <p14:nvPr/>
            </p14:nvContentPartPr>
            <p14:xfrm>
              <a:off x="4488115" y="1582141"/>
              <a:ext cx="623520" cy="295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5752A77-8260-151E-0710-F4C941F879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79115" y="1573501"/>
                <a:ext cx="641160" cy="31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396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E243-835E-E7BB-25BC-F2AD98A5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C3F3A86-8806-5B2F-526F-9F6E6627D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25EF202-2E11-B1E6-C6A2-A02EB79DEE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" t="4372" r="53881" b="-5437"/>
          <a:stretch/>
        </p:blipFill>
        <p:spPr>
          <a:xfrm>
            <a:off x="5227093" y="0"/>
            <a:ext cx="6964908" cy="72366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4137C5D-B11B-B65C-A100-EDEED81A579D}"/>
                  </a:ext>
                </a:extLst>
              </p14:cNvPr>
              <p14:cNvContentPartPr/>
              <p14:nvPr/>
            </p14:nvContentPartPr>
            <p14:xfrm>
              <a:off x="10726915" y="1322581"/>
              <a:ext cx="839520" cy="410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4137C5D-B11B-B65C-A100-EDEED81A57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17915" y="1313941"/>
                <a:ext cx="857160" cy="4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182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25BA-6031-34D6-3863-0C96416A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B60453D-D769-04E6-8E05-919DA2A7A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" y="0"/>
            <a:ext cx="12163011" cy="68580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36FD368-4A18-2641-8588-AFBB83EB37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" t="7113" r="52201" b="-400"/>
          <a:stretch/>
        </p:blipFill>
        <p:spPr>
          <a:xfrm>
            <a:off x="5718412" y="-1"/>
            <a:ext cx="639397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4EBD-2F70-201C-EF7A-596E8967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">
            <a:extLst>
              <a:ext uri="{FF2B5EF4-FFF2-40B4-BE49-F238E27FC236}">
                <a16:creationId xmlns:a16="http://schemas.microsoft.com/office/drawing/2014/main" id="{89ECA5B8-DB1B-C5AC-846A-B2AEC116E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44BA6A9-EE5D-5449-48A0-37792CC840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4" r="52929"/>
          <a:stretch/>
        </p:blipFill>
        <p:spPr>
          <a:xfrm>
            <a:off x="5315802" y="-1"/>
            <a:ext cx="6823881" cy="67829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169C2AC-B83B-632A-B9AB-AEFAEF7630C2}"/>
                  </a:ext>
                </a:extLst>
              </p14:cNvPr>
              <p14:cNvContentPartPr/>
              <p14:nvPr/>
            </p14:nvContentPartPr>
            <p14:xfrm>
              <a:off x="4258075" y="1527781"/>
              <a:ext cx="937440" cy="465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169C2AC-B83B-632A-B9AB-AEFAEF7630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9075" y="1519141"/>
                <a:ext cx="95508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9FA114-DE8B-D169-4A6C-3A52B93CE571}"/>
                  </a:ext>
                </a:extLst>
              </p14:cNvPr>
              <p14:cNvContentPartPr/>
              <p14:nvPr/>
            </p14:nvContentPartPr>
            <p14:xfrm>
              <a:off x="525235" y="2304301"/>
              <a:ext cx="4532400" cy="514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9FA114-DE8B-D169-4A6C-3A52B93CE5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6235" y="2295301"/>
                <a:ext cx="4550040" cy="5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94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41B6-8ACA-EF14-4B0C-9845C801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400B574-F0AF-9450-B69C-8BEBED5AF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1" y="0"/>
            <a:ext cx="12196151" cy="68580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7C13D8D-BC6C-4AAB-6524-76C6A38A6D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t="4378" r="58680"/>
          <a:stretch/>
        </p:blipFill>
        <p:spPr>
          <a:xfrm>
            <a:off x="5261211" y="0"/>
            <a:ext cx="6666931" cy="68102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654F9D7-954E-F6C3-908A-04238959464B}"/>
                  </a:ext>
                </a:extLst>
              </p14:cNvPr>
              <p14:cNvContentPartPr/>
              <p14:nvPr/>
            </p14:nvContentPartPr>
            <p14:xfrm>
              <a:off x="5901475" y="6365821"/>
              <a:ext cx="2364120" cy="533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54F9D7-954E-F6C3-908A-0423895946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2835" y="6357181"/>
                <a:ext cx="2381760" cy="5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895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Gascoyne</dc:creator>
  <cp:lastModifiedBy>Adam Gascoyne</cp:lastModifiedBy>
  <cp:revision>1</cp:revision>
  <dcterms:created xsi:type="dcterms:W3CDTF">2022-11-16T23:40:24Z</dcterms:created>
  <dcterms:modified xsi:type="dcterms:W3CDTF">2022-11-17T00:10:30Z</dcterms:modified>
</cp:coreProperties>
</file>