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3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1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4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1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icrsie.com/en/?id=108&amp;p=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socialmediaexaminer.com/what-your-business-needs-to-know-about-social-graph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C0E-2045-3A45-9A07-3E6A1DFA6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Second order </a:t>
            </a:r>
            <a:br>
              <a:rPr lang="en-US" sz="4000" dirty="0"/>
            </a:br>
            <a:r>
              <a:rPr lang="en-US" sz="4000" dirty="0"/>
              <a:t>graph convolutional networks</a:t>
            </a:r>
            <a:endParaRPr lang="ru-RU"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11F688-703F-8F4B-A717-5498EE753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Elnur Gasanov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0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70B8-5E7F-5540-88A2-821F0759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4260-3A0D-0745-A295-7D2431A1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21" y="1879353"/>
            <a:ext cx="5358234" cy="2053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AAEE7-F19F-8948-9535-827CA96DDFC7}"/>
              </a:ext>
            </a:extLst>
          </p:cNvPr>
          <p:cNvSpPr txBox="1"/>
          <p:nvPr/>
        </p:nvSpPr>
        <p:spPr>
          <a:xfrm>
            <a:off x="710214" y="6172200"/>
            <a:ext cx="949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http://www.4icrsie.com/en/?id=108&amp;p=94</a:t>
            </a:r>
            <a:r>
              <a:rPr lang="en-GB" dirty="0"/>
              <a:t>      </a:t>
            </a:r>
          </a:p>
          <a:p>
            <a:r>
              <a:rPr lang="en-GB" dirty="0">
                <a:hlinkClick r:id="rId4"/>
              </a:rPr>
              <a:t>https://www.socialmediaexaminer.com/what-your-business-needs-to-know-about-social-graphs/</a:t>
            </a:r>
            <a:r>
              <a:rPr lang="en-GB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8324D-3D41-FD46-9218-7DE9C631F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024" y="1879352"/>
            <a:ext cx="4106724" cy="28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E42-8F91-2C4E-8BDD-BA1EB12F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4545-B639-C245-A2D6-3C9CFAEC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Deferrard</a:t>
            </a:r>
            <a:r>
              <a:rPr lang="en-US" dirty="0"/>
              <a:t> et al. Convolutional neural networks on graphs with fast localized filtering</a:t>
            </a:r>
          </a:p>
          <a:p>
            <a:r>
              <a:rPr lang="en-US" dirty="0" err="1"/>
              <a:t>Henaff</a:t>
            </a:r>
            <a:r>
              <a:rPr lang="en-US" dirty="0"/>
              <a:t> et al. Deep convolutional networks on graph-structured data</a:t>
            </a:r>
          </a:p>
          <a:p>
            <a:r>
              <a:rPr lang="en-US" dirty="0" err="1"/>
              <a:t>Kipf</a:t>
            </a:r>
            <a:r>
              <a:rPr lang="en-US" dirty="0"/>
              <a:t> &amp; Welling. Semi-supervised classification with graph 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368821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94B9-85F4-AE4F-9820-26201E81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ORDER GCN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25A3E-9B3A-7748-B968-CF8CDFDF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48" y="2093976"/>
            <a:ext cx="2643024" cy="737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2A6AE-71C1-B747-8B4A-289115DAA9E8}"/>
              </a:ext>
            </a:extLst>
          </p:cNvPr>
          <p:cNvSpPr txBox="1"/>
          <p:nvPr/>
        </p:nvSpPr>
        <p:spPr>
          <a:xfrm>
            <a:off x="1899821" y="227810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FORM OF FILTERING: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41712-5C64-3143-99C2-AE7DDBD272B8}"/>
              </a:ext>
            </a:extLst>
          </p:cNvPr>
          <p:cNvSpPr txBox="1"/>
          <p:nvPr/>
        </p:nvSpPr>
        <p:spPr>
          <a:xfrm>
            <a:off x="1899821" y="3097809"/>
            <a:ext cx="378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CHEBYSHEV PARAMETRIZATION: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9065E-F881-2E49-B2AC-6A50C3F2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22" y="2710990"/>
            <a:ext cx="2691374" cy="1315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07B597-0306-2543-A79C-672A92BCD47F}"/>
              </a:ext>
            </a:extLst>
          </p:cNvPr>
          <p:cNvSpPr txBox="1"/>
          <p:nvPr/>
        </p:nvSpPr>
        <p:spPr>
          <a:xfrm>
            <a:off x="1899821" y="4087205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ORDER MODEL: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20E657-851C-9448-A578-67519309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248" y="3896544"/>
            <a:ext cx="4987081" cy="752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0900D3-A02E-5944-ACE1-9CD26BA2D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1" b="5772"/>
          <a:stretch/>
        </p:blipFill>
        <p:spPr>
          <a:xfrm>
            <a:off x="2583401" y="5211991"/>
            <a:ext cx="7611048" cy="8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6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94B9-85F4-AE4F-9820-26201E81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SECOND ORDER GCN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1D4381-D233-E146-B9A5-21D9EB649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7"/>
          <a:stretch/>
        </p:blipFill>
        <p:spPr>
          <a:xfrm>
            <a:off x="6684886" y="3466545"/>
            <a:ext cx="480282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7D1A2-F8F1-6A40-A506-91FCB1A6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938" y="1869922"/>
            <a:ext cx="4987081" cy="7527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980576-2C27-E044-9197-4F1B39DD730C}"/>
              </a:ext>
            </a:extLst>
          </p:cNvPr>
          <p:cNvSpPr/>
          <p:nvPr/>
        </p:nvSpPr>
        <p:spPr>
          <a:xfrm>
            <a:off x="5754753" y="1869922"/>
            <a:ext cx="1860266" cy="515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96EA6D-1FD3-6F42-BE84-553A287BA12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684886" y="2385581"/>
            <a:ext cx="2401410" cy="108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9D4621C-1D2B-7D41-B5AD-4303925A731A}"/>
              </a:ext>
            </a:extLst>
          </p:cNvPr>
          <p:cNvSpPr/>
          <p:nvPr/>
        </p:nvSpPr>
        <p:spPr>
          <a:xfrm>
            <a:off x="4109573" y="1870647"/>
            <a:ext cx="1378850" cy="515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C7835-D81D-2F4D-9ED1-EE0178F1E262}"/>
              </a:ext>
            </a:extLst>
          </p:cNvPr>
          <p:cNvSpPr txBox="1"/>
          <p:nvPr/>
        </p:nvSpPr>
        <p:spPr>
          <a:xfrm>
            <a:off x="1877717" y="3643829"/>
            <a:ext cx="239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IN VANILLA GCN </a:t>
            </a:r>
            <a:endParaRPr lang="ru-R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2594DE-14C6-4140-AFE2-F818AC1F5874}"/>
              </a:ext>
            </a:extLst>
          </p:cNvPr>
          <p:cNvCxnSpPr>
            <a:stCxn id="17" idx="2"/>
          </p:cNvCxnSpPr>
          <p:nvPr/>
        </p:nvCxnSpPr>
        <p:spPr>
          <a:xfrm flipH="1">
            <a:off x="3076795" y="2386306"/>
            <a:ext cx="1722203" cy="114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1D203D-3A39-FF4C-ACEF-E2E026540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411" y="5211585"/>
            <a:ext cx="48006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F8C07-2C6A-EC4E-A315-27033C4A102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076796" y="4013161"/>
            <a:ext cx="2411627" cy="119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E481FE-50B7-9E49-8587-AA4880C55F6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048870" y="4190445"/>
            <a:ext cx="2037426" cy="102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3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091B-FCEA-D941-A642-83EDA295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09EBA-B439-F643-904D-A194B47F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14" y="2093976"/>
            <a:ext cx="8521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D835-D317-0248-A264-DA394982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84C47-983E-D941-BA1C-C7BFEF38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2533650"/>
            <a:ext cx="6959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7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{DBE075FB-24F6-F142-B51D-5E6BF6D8B6BE}tf10001070</Template>
  <TotalTime>21</TotalTime>
  <Words>91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Second order  graph convolutional networks</vt:lpstr>
      <vt:lpstr>Introduction</vt:lpstr>
      <vt:lpstr>Related work</vt:lpstr>
      <vt:lpstr>SECOND ORDER GCN</vt:lpstr>
      <vt:lpstr>SECOND ORDER GCN</vt:lpstr>
      <vt:lpstr>Datasets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order  graph convolutional networks</dc:title>
  <dc:creator>Microsoft Office User</dc:creator>
  <cp:lastModifiedBy>Microsoft Office User</cp:lastModifiedBy>
  <cp:revision>3</cp:revision>
  <dcterms:created xsi:type="dcterms:W3CDTF">2019-12-02T19:43:26Z</dcterms:created>
  <dcterms:modified xsi:type="dcterms:W3CDTF">2019-12-02T20:05:20Z</dcterms:modified>
</cp:coreProperties>
</file>