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04663390" r:id="rId2"/>
    <p:sldId id="1457023624" r:id="rId3"/>
    <p:sldId id="905680244" r:id="rId4"/>
    <p:sldId id="2102881542" r:id="rId5"/>
    <p:sldId id="680735057" r:id="rId6"/>
    <p:sldId id="1364347359" r:id="rId7"/>
    <p:sldId id="667564696" r:id="rId8"/>
    <p:sldId id="1423614821" r:id="rId9"/>
    <p:sldId id="594720621" r:id="rId10"/>
    <p:sldId id="1854396941" r:id="rId11"/>
    <p:sldId id="141774296" r:id="rId12"/>
    <p:sldId id="1896310222" r:id="rId13"/>
    <p:sldId id="1015147738" r:id="rId14"/>
    <p:sldId id="233126388" r:id="rId15"/>
    <p:sldId id="111920950" r:id="rId16"/>
    <p:sldId id="1604905702" r:id="rId17"/>
    <p:sldId id="527784767" r:id="rId18"/>
    <p:sldId id="1673134862" r:id="rId19"/>
    <p:sldId id="881416157" r:id="rId20"/>
    <p:sldId id="1623044756" r:id="rId21"/>
    <p:sldId id="1540692319" r:id="rId22"/>
    <p:sldId id="230126953" r:id="rId23"/>
    <p:sldId id="1932902290" r:id="rId24"/>
    <p:sldId id="28267404" r:id="rId25"/>
    <p:sldId id="1168198368" r:id="rId26"/>
    <p:sldId id="110831939" r:id="rId27"/>
    <p:sldId id="1411696457" r:id="rId28"/>
    <p:sldId id="453334906" r:id="rId29"/>
    <p:sldId id="251632168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8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9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7.41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10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73152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Non-Travel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Travel_Frequently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Travel_Rarely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18.84%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70.95%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7620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&amp; Development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2883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4.29%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65.37%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30.34%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11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598" cy="1264920"/>
        </p:xfrm>
        <a:graphic>
          <a:graphicData uri="http://schemas.openxmlformats.org/drawingml/2006/table">
            <a:tbl>
              <a:tblPr/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Life Sciences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Marketing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Medical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Technical 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1.84%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41.22%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10.82%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31.56%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8.98%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5943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12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2164080"/>
        </p:xfrm>
        <a:graphic>
          <a:graphicData uri="http://schemas.openxmlformats.org/drawingml/2006/table">
            <a:tbl>
              <a:tblPr/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Healthcare Representative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Laboratory Technician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Manager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Manufacturing Director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Director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Scientist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Executive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Representative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8.91%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17.62%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9.86%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19.86%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22.18%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5.65%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59436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Divorced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22.24%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45.78%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31.97%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13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1"/>
          </p:cNvGraphicFramePr>
          <p:nvPr/>
        </p:nvGraphicFramePr>
        <p:xfrm>
          <a:off x="1828800" y="5029200"/>
          <a:ext cx="3657600" cy="56388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1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7315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EmployeeID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EmployeeID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2208.14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2191.77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5943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37.56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2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8991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DistanceFromHome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DistanceFromHome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9.23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9.01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762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Education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Education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3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7315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EmployeeCount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EmployeeCount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5943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JobLevel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JobLevel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4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7315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MonthlyIncome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MonthlyIncome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65672.60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49300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61682.62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49080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92964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NumCompaniesWorked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NumCompaniesWorked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5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8991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PercentSalaryHike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PercentSalaryHike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762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StandardHours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StandardHours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6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7315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StockOptionLevel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StockOptionLevel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92964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TotalWorkingYears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TotalWorkingYears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8.26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7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8991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TrainingTimesLastYear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TrainingTimesLastYear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7620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YearsAtCompany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YearsAtCompany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8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8991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YearsSinceLastPromotion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YearsSinceLastPromotion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92964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YearsWithCurrManager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YearsWithCurrManager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9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7315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MeanHours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MeanHours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59436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DaysOff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DaysOff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12.84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12.19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10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598" cy="1295400"/>
        </p:xfrm>
        <a:graphic>
          <a:graphicData uri="http://schemas.openxmlformats.org/drawingml/2006/table">
            <a:tbl>
              <a:tblPr/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Non-Travel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Travel_Frequently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Travel_Rarely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Non-Travel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Travel_Frequently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Travel_Rarely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75.09%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85.04%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24.91%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14.96%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598" cy="1524000"/>
        </p:xfrm>
        <a:graphic>
          <a:graphicData uri="http://schemas.openxmlformats.org/drawingml/2006/table">
            <a:tbl>
              <a:tblPr/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&amp; Development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&amp; Development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69.84%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84.29%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84.98%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453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30.16%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15.71%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15.02%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11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589" cy="2926080"/>
        </p:xfrm>
        <a:graphic>
          <a:graphicData uri="http://schemas.openxmlformats.org/drawingml/2006/table">
            <a:tbl>
              <a:tblPr/>
              <a:tblGrid>
                <a:gridCol w="281353"/>
                <a:gridCol w="281353"/>
                <a:gridCol w="281353"/>
                <a:gridCol w="281353"/>
                <a:gridCol w="281353"/>
                <a:gridCol w="281353"/>
                <a:gridCol w="281353"/>
                <a:gridCol w="281353"/>
                <a:gridCol w="281353"/>
                <a:gridCol w="281353"/>
                <a:gridCol w="281353"/>
                <a:gridCol w="281353"/>
                <a:gridCol w="28135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Life Sciences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Marketing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Medical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Technical 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Life Sciences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Marketing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Medical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Other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Technical 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59.26%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83.33%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84.28%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83.84%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87.8%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88.64%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40.74%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16.67%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15.72%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16.16%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12.2%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11.36%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5943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1494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84.69%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83.33%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441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15.31%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16.67%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12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595" cy="6065520"/>
        </p:xfrm>
        <a:graphic>
          <a:graphicData uri="http://schemas.openxmlformats.org/drawingml/2006/table">
            <a:tbl>
              <a:tblPr/>
              <a:tblGrid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  <a:gridCol w="192505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Healthcare Representative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Laboratory Technician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Manager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Manufacturing Director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Director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Scientist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Executive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Representative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Healthcare Representative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Laboratory Technician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Manager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Manufacturing Director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Director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Scientist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Executive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Representative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85.5%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86.54%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83.78%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86.27%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88.97%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76.25%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81.85%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83.13%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85.54%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13.46%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16.22%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13.73%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11.03%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23.75%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18.15%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16.87%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14.46%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598" cy="1188720"/>
        </p:xfrm>
        <a:graphic>
          <a:graphicData uri="http://schemas.openxmlformats.org/drawingml/2006/table">
            <a:tbl>
              <a:tblPr/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Divorced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Divorced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Married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89.91%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87.52%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74.47%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10.09%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12.48%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25.53%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Bi-variate analysis Slide  13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1"/>
          </p:cNvGraphicFramePr>
          <p:nvPr/>
        </p:nvGraphicFramePr>
        <p:xfrm>
          <a:off x="1828800" y="5029200"/>
          <a:ext cx="3657600" cy="56388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3699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83.88%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711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16.12%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1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2205.5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2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3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4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49190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83800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199990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5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6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Univariate Analysis Slide  7 of 13</a:t>
            </a:r>
          </a:p>
        </p:txBody>
      </p:sp>
      <p:pic>
        <p:nvPicPr>
          <p:cNvPr id="2" name="Picture 2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3" name="Picture 3"/>
          <p:cNvPicPr>
            <a:picLocks noGrp="1" noChangeAspect="1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graphicFrame>
        <p:nvGraphicFramePr>
          <p:cNvPr id="4" name="nvGraphicFrame 4"/>
          <p:cNvGraphicFramePr>
            <a:graphicFrameLocks noGrp="1"/>
          </p:cNvGraphicFramePr>
          <p:nvPr/>
        </p:nvGraphicFramePr>
        <p:xfrm>
          <a:off x="1828800" y="5029200"/>
          <a:ext cx="3657600" cy="36576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1"/>
          </p:cNvGraphicFramePr>
          <p:nvPr/>
        </p:nvGraphicFramePr>
        <p:xfrm>
          <a:off x="7315200" y="5029200"/>
          <a:ext cx="3657600" cy="3810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1016</Words>
  <Application>Microsoft Office PowerPoint</Application>
  <PresentationFormat>Widescreen</PresentationFormat>
  <Paragraphs>656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Thème Office</vt:lpstr>
      <vt:lpstr>Exploratory Analysis Report</vt:lpstr>
      <vt:lpstr>PowerPoint Presentation</vt:lpstr>
      <vt:lpstr>Univariate Analysis Slide  1 of 13</vt:lpstr>
      <vt:lpstr>Univariate Analysis Slide  2 of 13</vt:lpstr>
      <vt:lpstr>Univariate Analysis Slide  3 of 13</vt:lpstr>
      <vt:lpstr>Univariate Analysis Slide  4 of 13</vt:lpstr>
      <vt:lpstr>Univariate Analysis Slide  5 of 13</vt:lpstr>
      <vt:lpstr>Univariate Analysis Slide  6 of 13</vt:lpstr>
      <vt:lpstr>Univariate Analysis Slide  7 of 13</vt:lpstr>
      <vt:lpstr>Univariate Analysis Slide  8 of 13</vt:lpstr>
      <vt:lpstr>Univariate Analysis Slide  9 of 13</vt:lpstr>
      <vt:lpstr>Univariate Analysis Slide  10 of 13</vt:lpstr>
      <vt:lpstr>Univariate Analysis Slide  11 of 13</vt:lpstr>
      <vt:lpstr>Univariate Analysis Slide  12 of 13</vt:lpstr>
      <vt:lpstr>Univariate Analysis Slide  13 of 13</vt:lpstr>
      <vt:lpstr>PowerPoint Presentation</vt:lpstr>
      <vt:lpstr>Bi-variate analysis Slide  1 of 13</vt:lpstr>
      <vt:lpstr>Bi-variate analysis Slide  2 of 13</vt:lpstr>
      <vt:lpstr>Bi-variate analysis Slide  3 of 13</vt:lpstr>
      <vt:lpstr>Bi-variate analysis Slide  4 of 13</vt:lpstr>
      <vt:lpstr>Bi-variate analysis Slide  5 of 13</vt:lpstr>
      <vt:lpstr>Bi-variate analysis Slide  6 of 13</vt:lpstr>
      <vt:lpstr>Bi-variate analysis Slide  7 of 13</vt:lpstr>
      <vt:lpstr>Bi-variate analysis Slide  8 of 13</vt:lpstr>
      <vt:lpstr>Bi-variate analysis Slide  9 of 13</vt:lpstr>
      <vt:lpstr>Bi-variate analysis Slide  10 of 13</vt:lpstr>
      <vt:lpstr>Bi-variate analysis Slide  11 of 13</vt:lpstr>
      <vt:lpstr>Bi-variate analysis Slide  12 of 13</vt:lpstr>
      <vt:lpstr>Bi-variate analysis Slide  13 of 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Abdi Adam [ICT]</cp:lastModifiedBy>
  <cp:revision>12</cp:revision>
  <dcterms:created xsi:type="dcterms:W3CDTF">2013-11-21T15:46:01Z</dcterms:created>
  <dcterms:modified xsi:type="dcterms:W3CDTF">2018-03-20T05:01:03Z</dcterms:modified>
</cp:coreProperties>
</file>