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3C43F3-21BC-416D-A21C-7594EB97DB0A}">
  <a:tblStyle styleId="{F63C43F3-21BC-416D-A21C-7594EB97DB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45e6cce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45e6cce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47350ba8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47350ba8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47350ba8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47350ba8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47350ba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47350ba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47350ba8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47350ba8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47350ba8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47350ba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47350ba8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47350ba8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47350ba8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47350ba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47350ba8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47350ba8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47350ba8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47350ba8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45e6cceb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45e6cceb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03fd0220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03fd0220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45e6cceb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45e6cce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45e6cceb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445e6cceb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45e6cceb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45e6cceb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45e6cceb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45e6cceb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47350ba8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47350ba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03fd02204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403fd02204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03fd0220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03fd0220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f8e025db8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f8e025db8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45e6cce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45e6cce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45e6cce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45e6cce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47350ba8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47350ba8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47350ba8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47350ba8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47350ba8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47350ba8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788050" y="1782300"/>
            <a:ext cx="4181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NYC Taxi Trip Duration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025" y="847725"/>
            <a:ext cx="58197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70925"/>
            <a:ext cx="50292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38" y="926475"/>
            <a:ext cx="48863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762000"/>
            <a:ext cx="55626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650" y="152400"/>
            <a:ext cx="63782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587250"/>
            <a:ext cx="57912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Extracting insights from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1 -</a:t>
            </a:r>
            <a:r>
              <a:rPr lang="ar"/>
              <a:t> Distance features</a:t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Haversine</a:t>
            </a:r>
            <a:r>
              <a:rPr lang="ar" sz="1700"/>
              <a:t> distance</a:t>
            </a:r>
            <a:endParaRPr sz="17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Manhattan distance</a:t>
            </a:r>
            <a:endParaRPr sz="17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Direction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2</a:t>
            </a:r>
            <a:r>
              <a:rPr lang="ar"/>
              <a:t>- </a:t>
            </a:r>
            <a:r>
              <a:rPr lang="ar"/>
              <a:t>Categorical features</a:t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vendor ID</a:t>
            </a:r>
            <a:endParaRPr sz="17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passenger count</a:t>
            </a:r>
            <a:endParaRPr sz="17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store and forward flag</a:t>
            </a:r>
            <a:endParaRPr sz="17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day</a:t>
            </a:r>
            <a:endParaRPr sz="17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hour</a:t>
            </a:r>
            <a:endParaRPr sz="17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month</a:t>
            </a:r>
            <a:endParaRPr sz="17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week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1387425" y="2084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/>
              <a:t>Presented by 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ar" sz="1800"/>
              <a:t>Yousef Mostafa</a:t>
            </a:r>
            <a:r>
              <a:rPr lang="ar" sz="1800"/>
              <a:t> Elmahdy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r" sz="1800"/>
              <a:t>Ahmed Waleed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r" sz="1800"/>
              <a:t>Gaser Ashraf Fayez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r" sz="1800"/>
              <a:t>Mohamed Salama</a:t>
            </a:r>
            <a:endParaRPr sz="18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387425" y="1034900"/>
            <a:ext cx="70389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ar" sz="1800"/>
              <a:t>Supervised by :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ar" sz="1800"/>
              <a:t>Dr. Lydia</a:t>
            </a:r>
            <a:r>
              <a:rPr lang="ar" sz="1800"/>
              <a:t> Wahid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1297500" y="1298375"/>
            <a:ext cx="70389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Linear regression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Decision tree regression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Random forest regression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XGBoost regression</a:t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Results and Evaluation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3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{F63C43F3-21BC-416D-A21C-7594EB97DB0A}</a:tableStyleId>
              </a:tblPr>
              <a:tblGrid>
                <a:gridCol w="2717475"/>
                <a:gridCol w="210852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Models</a:t>
                      </a:r>
                      <a:endParaRPr sz="1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R-Squared Score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414.42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0.601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Decision tree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375.42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0.601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385.52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0.587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XGBoost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337.25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0.736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XGBoost regression </a:t>
                      </a:r>
                      <a:r>
                        <a:rPr lang="ar"/>
                        <a:t> </a:t>
                      </a:r>
                      <a:r>
                        <a:rPr lang="ar" sz="1700">
                          <a:solidFill>
                            <a:schemeClr val="lt1"/>
                          </a:solidFill>
                        </a:rPr>
                        <a:t>(No Max-Depth)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316.57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0.79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F</a:t>
            </a:r>
            <a:r>
              <a:rPr lang="ar"/>
              <a:t>uture work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1297500" y="1244000"/>
            <a:ext cx="7038900" cy="3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Feature engineering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Hyperparameter tuning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More data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Real-time prediction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56750" y="933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Agenda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31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Data Preprocessing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Data Visualization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Extracting Insights From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Models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Results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Future Works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 Preprocessing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1297500" y="928650"/>
            <a:ext cx="70389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ar" sz="1700"/>
              <a:t>Handling Missing Values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ar" sz="1700"/>
              <a:t>Removing Rows with Missing Data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ar" sz="1700"/>
              <a:t>Handling Datetime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ar" sz="1700"/>
              <a:t>Handling Passenger Count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ar" sz="1700"/>
              <a:t>Handling Trip Duration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 visualization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557213"/>
            <a:ext cx="657225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559800"/>
            <a:ext cx="61150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411675"/>
            <a:ext cx="669607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