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45e6cce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45e6cce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45e6cceb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45e6cceb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45e6cceb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45e6cceb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45e6cceb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45e6cceb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45e6cceb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45e6cceb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45e6cceb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45e6cceb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45e6cceb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445e6cceb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45e6cceb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45e6cceb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45e6cceb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45e6cceb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45e6cceb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45e6cceb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45e6cceb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45e6cceb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03fd0220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03fd0220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45e6cceb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45e6cceb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03fd02204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403fd02204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03fd0220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03fd0220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f8e025db8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f8e025db8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45e6cce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45e6cce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45e6cce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45e6cce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45e6cceb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45e6cceb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45e6cceb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45e6cceb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45e6cceb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45e6cce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788050" y="1782300"/>
            <a:ext cx="4181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NYC Taxi Trip Duration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 Overview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1297500" y="1070025"/>
            <a:ext cx="70389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The foundation of our solution lies in a robust and diverse dataset, carefully collected and prepared for analysis.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 Detailed Information.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 We performed thorough data preprocessing steps.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Model and Results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1297500" y="1070025"/>
            <a:ext cx="70389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To predict trip durations, we employed machine learning models specifically designed for regression tasks. 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We conducted feature engineering, extracting relevant features from the dataset to enhance the predictive power of the model.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We carefully fine-tuned the model's hyperparameters.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1297500" y="1070025"/>
            <a:ext cx="70389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The performance of our models was evaluated using various metrics, including  r2 score and root mean square error.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On the test set, our best model achieved good accuracy in predicting trip durations it reached 78%.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Potential Applications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1297500" y="515425"/>
            <a:ext cx="7038900" cy="4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ar" sz="1700"/>
              <a:t>Traffic Management and Urban Planning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ar" sz="1700"/>
              <a:t>Logistic companies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ar" sz="1700"/>
              <a:t>Ride-sharing platforms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ar" sz="1700"/>
              <a:t>Emergency Services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ar" sz="1700"/>
              <a:t>Intelligent Navigation Systems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275" y="1931388"/>
            <a:ext cx="3509700" cy="20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Recommendations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1297500" y="1189650"/>
            <a:ext cx="70389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Collaborate with Taxi Companies and Service Providers.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Collaborate with Traffic Management Authorities.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Continuously Update and Refine the Model.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Consider Contextual Factors.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1387425" y="2084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/>
              <a:t>Presented by 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ar" sz="1800"/>
              <a:t>Yousef Mostafa</a:t>
            </a:r>
            <a:r>
              <a:rPr lang="ar" sz="1800"/>
              <a:t> Elmahdy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r" sz="1800"/>
              <a:t>Ahmed Waleed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r" sz="1800"/>
              <a:t>Gaser Ashraf Fayez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r" sz="1800"/>
              <a:t>Mohamed Salama</a:t>
            </a:r>
            <a:endParaRPr sz="18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387425" y="1034900"/>
            <a:ext cx="70389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ar" sz="1800"/>
              <a:t>Supervised by :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ar" sz="1800"/>
              <a:t>Dr. Lydia</a:t>
            </a:r>
            <a:r>
              <a:rPr lang="ar" sz="1800"/>
              <a:t> Wahid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1297500" y="1244000"/>
            <a:ext cx="7038900" cy="3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predicting taxi trip durations has significant benefits for both taxi companies and customers.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By implementing our prediction model, taxi companies can improve operational efficiency, reduce costs, and enhance customer satisfaction.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We believe that our project lays a solid foundation for the future of smart transportation systems and offers valuable insights for the taxi industry.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56750" y="933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Agenda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31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Problem Description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Solution Overview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Business Impact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Data Overview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Model and results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Potential Applications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Recommendations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Conclusion 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Problem Description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1297500" y="1070025"/>
            <a:ext cx="70389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The accurate prediction of taxi trip durations is a crucial challenge faced by the taxi industry.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Our project aims to address this problem by developing a model that can predict the duration of each taxi trip in the test set accurately.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By doing so, we can provide valuable insights for better decision-making and enhance the overall taxi experience.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Solution 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1297500" y="1070025"/>
            <a:ext cx="70389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the power of data analysis and machine learning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 we can make accurate predictions of trip durations.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 Our solution offers an effective and efficient way to estimate trip durations.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Business Impact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1297500" y="1070025"/>
            <a:ext cx="70389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Taxi Companies.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Customers.</a:t>
            </a:r>
            <a:endParaRPr sz="1700"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900" y="1147900"/>
            <a:ext cx="2670525" cy="28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