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FA9B7A-36BC-4E31-93C0-95DA67E965CF}">
  <a:tblStyle styleId="{1DFA9B7A-36BC-4E31-93C0-95DA67E96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5e6cc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5e6cc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7350ba8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7350ba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7350ba8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7350ba8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47350ba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47350ba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7350ba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7350ba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47350ba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47350ba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47350ba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47350ba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47350ba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47350ba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7350ba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7350ba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47350ba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47350ba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5e6cce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45e6cce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3fd022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3fd022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e6cce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45e6cce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45e6cce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45e6cce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5f18dcb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5f18dc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5f18dcb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5f18dcb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5f18dcb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5f18dcb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5f18dcb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5f18dcb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45e6cce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45e6cce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47350ba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47350ba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03fd0220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03fd0220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3fd022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3fd022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8e025d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8e025d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5e6cce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5e6cce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45e6cce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45e6cce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7350ba8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7350ba8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7350ba8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7350ba8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7350ba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7350ba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788050" y="1782300"/>
            <a:ext cx="4181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NYC Taxi Trip Duration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25" y="847725"/>
            <a:ext cx="58197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70925"/>
            <a:ext cx="50292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926475"/>
            <a:ext cx="48863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762000"/>
            <a:ext cx="55626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50" y="152400"/>
            <a:ext cx="63782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587250"/>
            <a:ext cx="5791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Extracting insights from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1 -</a:t>
            </a:r>
            <a:r>
              <a:rPr lang="ar"/>
              <a:t> Distance features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Haversine</a:t>
            </a:r>
            <a:r>
              <a:rPr lang="ar" sz="1700"/>
              <a:t> distance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Manhattan distance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Direction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</a:t>
            </a:r>
            <a:r>
              <a:rPr lang="ar"/>
              <a:t>- </a:t>
            </a:r>
            <a:r>
              <a:rPr lang="ar"/>
              <a:t>Categorical features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vendor ID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passenger count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store and forward flag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day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hour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month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 sz="1700"/>
              <a:t>week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387425" y="208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/>
              <a:t>Presented by 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Yousef Mostafa</a:t>
            </a:r>
            <a:r>
              <a:rPr lang="ar" sz="1800"/>
              <a:t> Elmahdy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Ahmed Waleed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Gaser Ashraf Fayez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Mohamed Salama</a:t>
            </a:r>
            <a:endParaRPr sz="18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87425" y="1034900"/>
            <a:ext cx="70389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ar" sz="1800"/>
              <a:t>Supervised by :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 sz="1800"/>
              <a:t>Dr. Lydia</a:t>
            </a:r>
            <a:r>
              <a:rPr lang="ar" sz="1800"/>
              <a:t> Wahid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297500" y="1298375"/>
            <a:ext cx="70389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Linear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Decision tree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Random forest regression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XGBoost regression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and Evaluation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34"/>
          <p:cNvGraphicFramePr/>
          <p:nvPr/>
        </p:nvGraphicFramePr>
        <p:xfrm>
          <a:off x="952500" y="12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{1DFA9B7A-36BC-4E31-93C0-95DA67E965CF}</a:tableStyleId>
              </a:tblPr>
              <a:tblGrid>
                <a:gridCol w="2630475"/>
                <a:gridCol w="21955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sz="1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R-Squared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414.42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0.601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375.42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0.601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385.52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0.587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337.25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0.736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regression </a:t>
                      </a:r>
                      <a:r>
                        <a:rPr lang="ar"/>
                        <a:t> </a:t>
                      </a:r>
                      <a:r>
                        <a:rPr lang="ar" sz="1700">
                          <a:solidFill>
                            <a:schemeClr val="lt1"/>
                          </a:solidFill>
                        </a:rPr>
                        <a:t>(No Max-Depth)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316.57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0.79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StackEnsemble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1143</a:t>
                      </a:r>
                      <a:r>
                        <a:rPr lang="ar" sz="1700">
                          <a:solidFill>
                            <a:schemeClr val="lt1"/>
                          </a:solidFill>
                        </a:rPr>
                        <a:t>.8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700">
                          <a:solidFill>
                            <a:schemeClr val="lt1"/>
                          </a:solidFill>
                        </a:rPr>
                        <a:t>0.88025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00" y="754675"/>
            <a:ext cx="3035900" cy="416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225" y="754675"/>
            <a:ext cx="3208700" cy="4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688" y="697750"/>
            <a:ext cx="4522625" cy="42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38" y="536600"/>
            <a:ext cx="4706325" cy="42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</a:t>
            </a:r>
            <a:r>
              <a:rPr lang="ar"/>
              <a:t>uture 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1297500" y="1244000"/>
            <a:ext cx="70389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Feature engineering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Hyperparameter tuning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More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Real-time prediction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56750" y="93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Agenda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Data Preprocessing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Data Visualization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Extracting Insights From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Results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ar" sz="1700"/>
              <a:t>Future Works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Preprocessing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928650"/>
            <a:ext cx="70389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Missing Values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Removing Rows with Missing Data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Datetime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Passenger Count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 sz="1700"/>
              <a:t>Handling Trip Duration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557213"/>
            <a:ext cx="65722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559800"/>
            <a:ext cx="61150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411675"/>
            <a:ext cx="66960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