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737878-2FE3-4E3C-B09E-9966BF25C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BBFB7A5-40BB-4367-A3FC-CFB5B0D0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2065AF-5F57-4FAA-9799-86A14040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7EE6B3-EBA8-46EC-A278-4B45BE64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1FC804-67E0-495D-91D1-5912A640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B62AAF-BB49-452E-86BA-1547B99E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3D03F9C-9864-413B-96D2-1E3944758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6A28F6-06B6-44D2-8A69-16BA0E28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B407BD-DF89-4738-96D1-A9C6DB3D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00DF15-5E28-40AF-9362-92BA0960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7B42AEA-D753-4BA2-83E6-9983FA7C6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B818DC-50A5-40FB-B9E8-BFB1ADC5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A93C79-01B0-4630-9026-4F2CABE1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D3B4EB-2DF8-4AAA-8326-3CDC6113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6A8183-EE64-49A6-A0B5-159AB4EF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0F887-E9B6-466A-872E-4B6D6A2E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4904DC-953B-4077-AD41-1EE5721D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7749C3-26F6-44CE-8D7F-9BEDB5A3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0D9972-7F65-446E-99DC-9070F55A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882180-7D82-4C53-843D-3FB666FE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E2E5AF-59F1-49AA-B609-9EA20DFC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97E195-74E4-4B97-AD2B-9BE48759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5AB4A0-FA58-4A76-99F1-80779585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B1876E-34F6-4E48-83FA-BAE5CAD2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F3D3B-E28D-42D0-A016-16BC7522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628C88-6B93-43FC-892B-B839291B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E6DBAD-5848-4785-8D77-CFF18B097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6C203A-CDE9-4511-AA92-C1B9F8714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DC2E8-5213-4197-83E6-E95D2F75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B59157-7930-45AF-AE8C-EE3CE351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9AFA0C-02AF-48BE-9CFC-69DA6CB5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9788B-3496-47B2-A3D4-78E81759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F97E9E-26CF-4924-B50C-2D7D568E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948BBA-39E7-4F92-BB11-5FE558C9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3357C05-84AF-4252-A9D9-45D63A869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148E24A-9CCB-4C17-B61E-FED23EDC5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EA2C545-3015-49FC-936D-057220FB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A177604-6F8C-4598-B8FE-1393328E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738B376-E801-48D9-9185-70BD17A6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BA7F7-5E91-4A45-8CAC-584B0D0F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979EB91-6B9D-4363-9B09-7A7686CA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A2A040-79EF-474F-82ED-7C82125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D922CB4-1878-43B9-A38F-3D649B64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386C81-6DDC-4227-A25B-DF9DD1CE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D04DF8-3B82-443A-BD94-F002536B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A8E74F-5AB2-4D9D-AE9C-36D4957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E7512F-6273-422B-BEBE-E94BE1A0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C3164-F6C6-4BC3-9890-0B4C262A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0F324E-C0A0-4B19-99AC-B82D92EC4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59D25F-57C8-4B85-A008-8F55A1D3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870E4E-34C2-4742-A043-A805D9D4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DB911B-0587-4771-9325-F17F6EB0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FEC738-F1C7-4A05-A166-54C7AFCE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7FE944-31DE-478A-BCA8-028D442A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E700941-1F43-4DA1-831A-F1E2CF67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977BB7-4581-4BAE-AE2A-9FE4FC3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5E37E0-A95D-4258-A70B-CCFC3632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8C335F-790F-470B-8874-4DCBDA1F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53172D7-4912-4759-BE58-F7ED296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FFA632-C227-40F2-91E5-6D9808C7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F63B9A-01B4-4B89-BDF4-D05AD28F2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A180-FB97-4525-A822-86BA7C456F8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E92B3D-10F6-45DB-893B-AA8EF7833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E1F1D6-D243-4BB6-A5CF-3FEBB5C9E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1390-62A7-4237-A62C-E246E04CF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9EA2E4-0663-4839-9E21-44B819B7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 Black" panose="020B0A04020102020204" pitchFamily="34" charset="0"/>
              </a:rPr>
              <a:t>STAY 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5F209A-3B41-4523-AE26-39E819C00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  <a:t>DECIDE.COMMIT.SUCEED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9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6EFD3D9-44F0-4267-BCC1-1613E79D82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A779A851-95D6-41AF-937A-B0E4B7F6F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="" xmlns:a16="http://schemas.microsoft.com/office/drawing/2014/main" id="{953FB2E7-B6CB-429C-81EB-D9516D6D5C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EC40DB1-B719-4A13-9A4D-0966B4B2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5D640C-D352-4115-B541-7598D89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  <a:latin typeface="AR BLANCA" panose="02000000000000000000" pitchFamily="2" charset="0"/>
              </a:rPr>
              <a:t>Introduction</a:t>
            </a:r>
            <a:endParaRPr lang="en-US" sz="4800" b="1" dirty="0">
              <a:solidFill>
                <a:srgbClr val="FFFFFF"/>
              </a:solidFill>
              <a:latin typeface="AR BLANCA" panose="02000000000000000000" pitchFamily="2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82211336-CFF3-412D-868A-6679C1004C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226A4B-6527-43D7-B3BA-511E562D8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STAY FIT is a web application for analyzing and logging strength training and body building data. It aims to present workout data in a way that highlights and encourages progressive overload and long-term commitment.</a:t>
            </a:r>
          </a:p>
          <a:p>
            <a:r>
              <a:rPr lang="en-US" sz="2400">
                <a:solidFill>
                  <a:srgbClr val="FEFFFF"/>
                </a:solidFill>
              </a:rPr>
              <a:t>The workouts are broken into set of exercises and each set is associated with exactly one exercise.</a:t>
            </a:r>
          </a:p>
        </p:txBody>
      </p:sp>
    </p:spTree>
    <p:extLst>
      <p:ext uri="{BB962C8B-B14F-4D97-AF65-F5344CB8AC3E}">
        <p14:creationId xmlns:p14="http://schemas.microsoft.com/office/powerpoint/2010/main" val="422951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001" y="877170"/>
            <a:ext cx="110114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Simple workout data entry supporting reps, sets, weight, duration, warmup </a:t>
            </a:r>
            <a:r>
              <a:rPr lang="en-US" sz="2800" dirty="0" smtClean="0">
                <a:solidFill>
                  <a:srgbClr val="24292E"/>
                </a:solidFill>
              </a:rPr>
              <a:t>and actual workouts</a:t>
            </a:r>
            <a:endParaRPr lang="en-US" sz="2800" dirty="0">
              <a:solidFill>
                <a:srgbClr val="24292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4292E"/>
                </a:solidFill>
              </a:rPr>
              <a:t>Muscular visualizations(just like animations)</a:t>
            </a:r>
            <a:endParaRPr lang="en-US" sz="2800" dirty="0">
              <a:solidFill>
                <a:srgbClr val="24292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Intensity and volume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Import </a:t>
            </a:r>
            <a:endParaRPr lang="en-US" sz="2800" dirty="0" smtClean="0">
              <a:solidFill>
                <a:srgbClr val="24292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4292E"/>
                </a:solidFill>
              </a:rPr>
              <a:t>Export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4292E"/>
                </a:solidFill>
              </a:rPr>
              <a:t>Track </a:t>
            </a:r>
            <a:r>
              <a:rPr lang="en-US" sz="2800" dirty="0">
                <a:solidFill>
                  <a:srgbClr val="24292E"/>
                </a:solidFill>
              </a:rPr>
              <a:t>and visualize </a:t>
            </a:r>
            <a:r>
              <a:rPr lang="en-US" sz="2800" dirty="0" smtClean="0">
                <a:solidFill>
                  <a:srgbClr val="24292E"/>
                </a:solidFill>
              </a:rPr>
              <a:t>our workout data</a:t>
            </a:r>
            <a:endParaRPr lang="en-US" sz="2800" dirty="0">
              <a:solidFill>
                <a:srgbClr val="24292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Exercise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4292E"/>
                </a:solidFill>
              </a:rPr>
              <a:t>Supports </a:t>
            </a:r>
            <a:r>
              <a:rPr lang="en-US" sz="2800" dirty="0">
                <a:solidFill>
                  <a:srgbClr val="24292E"/>
                </a:solidFill>
              </a:rPr>
              <a:t>multiple workouts per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92E"/>
                </a:solidFill>
              </a:rPr>
              <a:t>Proper time zone support (important for people who travel)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4292E"/>
                </a:solidFill>
              </a:rPr>
              <a:t>Lots </a:t>
            </a:r>
            <a:r>
              <a:rPr lang="en-US" sz="2800" dirty="0">
                <a:solidFill>
                  <a:srgbClr val="24292E"/>
                </a:solidFill>
              </a:rPr>
              <a:t>of charts</a:t>
            </a:r>
            <a:endParaRPr lang="en-US" sz="2800" b="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3473" y="0"/>
            <a:ext cx="3597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Features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1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text on a whiteboard&#10;&#10;Description automatically generated">
            <a:extLst>
              <a:ext uri="{FF2B5EF4-FFF2-40B4-BE49-F238E27FC236}">
                <a16:creationId xmlns="" xmlns:a16="http://schemas.microsoft.com/office/drawing/2014/main" id="{BC2B63A1-7C26-4F6E-9F76-062AC3393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29136" y="-1498389"/>
            <a:ext cx="5969001" cy="10013526"/>
          </a:xfrm>
        </p:spPr>
      </p:pic>
    </p:spTree>
    <p:extLst>
      <p:ext uri="{BB962C8B-B14F-4D97-AF65-F5344CB8AC3E}">
        <p14:creationId xmlns:p14="http://schemas.microsoft.com/office/powerpoint/2010/main" val="12190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="" xmlns:a16="http://schemas.microsoft.com/office/drawing/2014/main" id="{E8A59CDB-DB72-43E4-9353-F856BB27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3535" y="-1625778"/>
            <a:ext cx="6612532" cy="9887898"/>
          </a:xfrm>
        </p:spPr>
      </p:pic>
    </p:spTree>
    <p:extLst>
      <p:ext uri="{BB962C8B-B14F-4D97-AF65-F5344CB8AC3E}">
        <p14:creationId xmlns:p14="http://schemas.microsoft.com/office/powerpoint/2010/main" val="194671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1982" y="0"/>
            <a:ext cx="9026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Software  Requirements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704" y="1197735"/>
            <a:ext cx="767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FRONTEND: </a:t>
            </a:r>
            <a:r>
              <a:rPr lang="en-US" sz="3200" dirty="0" smtClean="0"/>
              <a:t>HTML,CSS,JS.</a:t>
            </a:r>
          </a:p>
          <a:p>
            <a:endParaRPr lang="en-US" sz="3200" b="1" dirty="0"/>
          </a:p>
          <a:p>
            <a:r>
              <a:rPr lang="en-US" sz="3200" b="1" dirty="0" smtClean="0"/>
              <a:t>BACKEND: </a:t>
            </a:r>
            <a:r>
              <a:rPr lang="en-US" sz="3200" dirty="0" smtClean="0"/>
              <a:t>PHP, </a:t>
            </a:r>
            <a:r>
              <a:rPr lang="en-US" sz="3200" dirty="0" err="1" smtClean="0"/>
              <a:t>MySql</a:t>
            </a:r>
            <a:r>
              <a:rPr lang="en-US" sz="3200" dirty="0" smtClean="0"/>
              <a:t>, </a:t>
            </a:r>
            <a:r>
              <a:rPr lang="en-US" sz="3200" dirty="0" err="1" smtClean="0"/>
              <a:t>IndexedDB</a:t>
            </a:r>
            <a:r>
              <a:rPr lang="en-US" sz="3200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12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129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STAY FIT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FIT</dc:title>
  <dc:creator>Sai Hashitha</dc:creator>
  <cp:lastModifiedBy>DELL</cp:lastModifiedBy>
  <cp:revision>8</cp:revision>
  <dcterms:created xsi:type="dcterms:W3CDTF">2020-09-14T15:34:34Z</dcterms:created>
  <dcterms:modified xsi:type="dcterms:W3CDTF">2020-10-04T07:31:27Z</dcterms:modified>
</cp:coreProperties>
</file>