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embeddedFontLst>
    <p:embeddedFont>
      <p:font typeface="Century Gothic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iagrams/imgs/FlowChart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Automatic Time Table Generating System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Team-6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Khyati Desai (201812006)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Niraj Lahori (201812041)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Jinal Virani (201812049)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Parita Dudhani (201812051)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Khushboo Tolat (201812065)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Siddharth Mishra (201812081)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Yashvi Dave (201812095)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Yash Badiyani (201812096)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Krupa Koshti (201812100)  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Disha Mehta (201812120)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An Automatic time table generator is a Web-based application software that will help to generate time table for our institute automatically.  </a:t>
            </a:r>
            <a:endParaRPr/>
          </a:p>
          <a:p>
            <a:pPr marL="0" lvl="0" indent="-1143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It is a PHP based application which will help user to manage data like adding, updating, deleting and viewing details of faculty, programs and courses.</a:t>
            </a:r>
            <a:endParaRPr/>
          </a:p>
          <a:p>
            <a:pPr marL="0" lvl="0" indent="-1143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It provides an easy and efficient way for automating the process of developing timetable.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Current System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Currently the time table is prepared by Dean of </a:t>
            </a:r>
            <a:r>
              <a:rPr lang="en-US" dirty="0" smtClean="0"/>
              <a:t>Academic Programs, </a:t>
            </a:r>
            <a:r>
              <a:rPr lang="en-US" dirty="0"/>
              <a:t>PG </a:t>
            </a:r>
            <a:r>
              <a:rPr lang="en-US" dirty="0" err="1"/>
              <a:t>convenor</a:t>
            </a:r>
            <a:r>
              <a:rPr lang="en-US" dirty="0"/>
              <a:t>, UG </a:t>
            </a:r>
            <a:r>
              <a:rPr lang="en-US" dirty="0" err="1"/>
              <a:t>convenor</a:t>
            </a:r>
            <a:r>
              <a:rPr lang="en-US" dirty="0"/>
              <a:t>, Professor </a:t>
            </a:r>
            <a:r>
              <a:rPr lang="en-US" dirty="0" err="1"/>
              <a:t>Puneet</a:t>
            </a:r>
            <a:r>
              <a:rPr lang="en-US" dirty="0"/>
              <a:t> </a:t>
            </a:r>
            <a:r>
              <a:rPr lang="en-US" dirty="0" err="1"/>
              <a:t>Bhateja</a:t>
            </a:r>
            <a:r>
              <a:rPr lang="en-US" dirty="0"/>
              <a:t> and Professor </a:t>
            </a:r>
            <a:r>
              <a:rPr lang="en-US" dirty="0" err="1"/>
              <a:t>Asim</a:t>
            </a:r>
            <a:r>
              <a:rPr lang="en-US" dirty="0"/>
              <a:t> </a:t>
            </a:r>
            <a:r>
              <a:rPr lang="en-US" dirty="0" err="1"/>
              <a:t>Banerjee</a:t>
            </a:r>
            <a:r>
              <a:rPr lang="en-US" dirty="0"/>
              <a:t> manually.</a:t>
            </a:r>
            <a:endParaRPr/>
          </a:p>
          <a:p>
            <a:pPr marL="0" lvl="0" indent="-1143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They have to keep track of slots, faculties and courses also. This makes it more time consuming and increases the workload on the committee members.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Proposed System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So we are going to make an Automatic time table generator which is a Web-based Application Software that will help to generate time table for our institute automatically. </a:t>
            </a:r>
            <a:endParaRPr/>
          </a:p>
          <a:p>
            <a:pPr marL="0" lvl="0" indent="-1143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It takes data like Faculty Names, Courses and Student enrollment details for generating the feasible time table. </a:t>
            </a:r>
            <a:endParaRPr/>
          </a:p>
          <a:p>
            <a:pPr marL="0" lvl="0" indent="-1143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Timetabling is a task of satisfying some constraints. These constraints are hard constraints and soft constraints. In this project hard constraints have been taken care of strictly.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838200" y="521879"/>
            <a:ext cx="10515600" cy="91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	</a:t>
            </a:r>
            <a:r>
              <a:rPr lang="en-US" dirty="0" smtClean="0"/>
              <a:t>	Product </a:t>
            </a:r>
            <a:r>
              <a:rPr lang="en-US" dirty="0"/>
              <a:t>Features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838200" y="1436914"/>
            <a:ext cx="10515600" cy="474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 smtClean="0"/>
              <a:t>In </a:t>
            </a:r>
            <a:r>
              <a:rPr lang="en-US" dirty="0"/>
              <a:t>Automatic Time Table </a:t>
            </a:r>
            <a:r>
              <a:rPr lang="en-US" dirty="0" smtClean="0"/>
              <a:t>Generating System, all </a:t>
            </a:r>
            <a:r>
              <a:rPr lang="en-US" dirty="0"/>
              <a:t>the processes are handled by the admin. In the first step, we have the student registration details and course and faculty details in a particular excel format so that when the system requires it, we provide it.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Now the process is followed by a sequence of steps: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dirty="0"/>
              <a:t>Admin logs into the system with the username and password.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dirty="0"/>
              <a:t>If successful login, he/she can manage faculties, courses, and programs.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dirty="0"/>
              <a:t>If admin wants to generate the lecture timetable, he/she has to provide data for lecture. (Here, data means Student Registration </a:t>
            </a:r>
            <a:r>
              <a:rPr lang="en-US" dirty="0" smtClean="0"/>
              <a:t>details and Course-Faculty details)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dirty="0"/>
              <a:t>Now, Admin has to click on Generate Time Table (for lecture) </a:t>
            </a:r>
            <a:r>
              <a:rPr lang="en-US" dirty="0" smtClean="0"/>
              <a:t>to generate time table and then he/she can view </a:t>
            </a:r>
            <a:r>
              <a:rPr lang="en-US" dirty="0"/>
              <a:t>the timetable.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838200" y="521878"/>
            <a:ext cx="10515600" cy="67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		</a:t>
            </a:r>
            <a:r>
              <a:rPr lang="en-US" smtClean="0"/>
              <a:t>Functional </a:t>
            </a:r>
            <a:r>
              <a:rPr lang="en-US"/>
              <a:t>Requirements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838200" y="1201782"/>
            <a:ext cx="10515600" cy="528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b="1" dirty="0"/>
              <a:t>Login : </a:t>
            </a:r>
            <a:r>
              <a:rPr lang="en-US" dirty="0"/>
              <a:t>The admin can log </a:t>
            </a:r>
            <a:r>
              <a:rPr lang="en-US" dirty="0" smtClean="0"/>
              <a:t>into the system using </a:t>
            </a:r>
            <a:r>
              <a:rPr lang="en-US" dirty="0"/>
              <a:t>login page which is the first page provided in the Web App </a:t>
            </a:r>
            <a:r>
              <a:rPr lang="en-US" dirty="0" smtClean="0"/>
              <a:t>System.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b="1" dirty="0"/>
              <a:t>Manage Faculty:</a:t>
            </a:r>
            <a:r>
              <a:rPr lang="en-US" dirty="0"/>
              <a:t> Admin can manage faculties. He/she can add faculty, update faculty, delete faculty and view them.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b="1" dirty="0"/>
              <a:t>Manage Programs: </a:t>
            </a:r>
            <a:r>
              <a:rPr lang="en-US" dirty="0"/>
              <a:t>Admin can manage programs. He/she can add programs, update programs, delete programs and view them.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b="1" dirty="0"/>
              <a:t>Manage Courses: </a:t>
            </a:r>
            <a:r>
              <a:rPr lang="en-US" dirty="0"/>
              <a:t>Admin can manage Courses. He/she can add courses, update courses, delete courses and view them.</a:t>
            </a:r>
            <a:r>
              <a:rPr lang="en-US" b="1" dirty="0"/>
              <a:t> 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b="1" dirty="0"/>
              <a:t>Generate Time Table: </a:t>
            </a:r>
            <a:r>
              <a:rPr lang="en-US" dirty="0"/>
              <a:t>For generating the time table, Admin has to upload the excel sheet containing student details and course-faculty details and this system will generate a  feasible timetable accordingly.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2227165" y="1930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System Flow Chart</a:t>
            </a:r>
            <a:endParaRPr/>
          </a:p>
        </p:txBody>
      </p:sp>
      <p:pic>
        <p:nvPicPr>
          <p:cNvPr id="208" name="Google Shape;208;p25" descr="FlowChart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81" y="836113"/>
            <a:ext cx="8737892" cy="51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5003078" y="6035040"/>
            <a:ext cx="49116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diagrams\imgs\FlowChart.png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Various features in the Automatic Time Table Generating System can be worked upon to achieve greater efficiency and rigidness in use and functioning of the system.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Few of the features that could be worked upon in future to improve Automatic Time Table Generating System are: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dirty="0"/>
              <a:t>Algorithm can be improved to generate time table in lesser amount of time with greater efficiency.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Functionality </a:t>
            </a:r>
            <a:r>
              <a:rPr lang="en-US" smtClean="0"/>
              <a:t>of </a:t>
            </a:r>
            <a:r>
              <a:rPr lang="en-US"/>
              <a:t>generating time table for lab could also be added later.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575</Words>
  <PresentationFormat>Custom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Noto Sans Symbols</vt:lpstr>
      <vt:lpstr>Wisp</vt:lpstr>
      <vt:lpstr>Automatic Time Table Generating System</vt:lpstr>
      <vt:lpstr>Team Members</vt:lpstr>
      <vt:lpstr>Introduction</vt:lpstr>
      <vt:lpstr>Current System</vt:lpstr>
      <vt:lpstr>Proposed System</vt:lpstr>
      <vt:lpstr>  Product Features</vt:lpstr>
      <vt:lpstr>  Functional Requirements</vt:lpstr>
      <vt:lpstr>System Flow Chart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Time Table Generating System</dc:title>
  <dc:creator>Jinal</dc:creator>
  <cp:lastModifiedBy>Jinal</cp:lastModifiedBy>
  <cp:revision>11</cp:revision>
  <dcterms:modified xsi:type="dcterms:W3CDTF">2019-04-24T05:06:40Z</dcterms:modified>
</cp:coreProperties>
</file>