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Python Popularity Index</c:v>
                </c:pt>
              </c:strCache>
            </c:strRef>
          </c:tx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85</c:v>
                </c:pt>
                <c:pt idx="1">
                  <c:v>88</c:v>
                </c:pt>
                <c:pt idx="2">
                  <c:v>92</c:v>
                </c:pt>
                <c:pt idx="3">
                  <c:v>95</c:v>
                </c:pt>
                <c:pt idx="4">
                  <c:v>98</c:v>
                </c:pt>
                <c:pt idx="5">
                  <c:v>100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Average Salary (USD)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Python Developer</c:v>
                </c:pt>
                <c:pt idx="1">
                  <c:v>Data Scientist</c:v>
                </c:pt>
                <c:pt idx="2">
                  <c:v>DevOps Engineer</c:v>
                </c:pt>
                <c:pt idx="3">
                  <c:v>AI/ML Engineer</c:v>
                </c:pt>
                <c:pt idx="4">
                  <c:v>Web Developer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95000</c:v>
                </c:pt>
                <c:pt idx="1">
                  <c:v>120000</c:v>
                </c:pt>
                <c:pt idx="2">
                  <c:v>110000</c:v>
                </c:pt>
                <c:pt idx="3">
                  <c:v>130000</c:v>
                </c:pt>
                <c:pt idx="4">
                  <c:v>85000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3776AB"/>
                </a:solidFill>
              </a:defRPr>
            </a:pPr>
            <a:r>
              <a:t>Introduction to 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FFD43B"/>
                </a:solidFill>
              </a:defRPr>
            </a:pPr>
            <a:r>
              <a:t>Your Journey into the World's Most Popular Programming Language</a:t>
            </a:r>
          </a:p>
          <a:p/>
          <a:p>
            <a:r>
              <a:t>From Beginner to Developer</a:t>
            </a:r>
          </a:p>
          <a:p/>
          <a:p>
            <a:r>
              <a:t>Presented by: Python Programming Course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776AB"/>
                </a:solidFill>
              </a:defRPr>
            </a:pPr>
            <a:r>
              <a:t>Python's Growing Popularity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B377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Installation Guide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776AB"/>
                </a:solidFill>
              </a:defRPr>
            </a:pPr>
            <a:r>
              <a:t>Installation Steps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Step 1: Download Python from python.org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Step 2: Run the installer (important settings!)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Step 3: Verify installation works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Step 4: Install VS Code editor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Step 5: Install Python extension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Step 6: Create your first program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Step 7: Run and celebrate! 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776AB"/>
                </a:solidFill>
              </a:defRPr>
            </a:pPr>
            <a:r>
              <a:t>Step 1: Download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🌐 Go to python.org/downloads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📥 Click 'Download Python' (latest version)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💡 Tip: Always download the latest stable version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✅ Recommended: Python 3.11+ or 3.12+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⚠️ Avoid Python 2.x (deprecated)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📱 Available for Windows, Mac, and Linux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🔒 Official downloads are safe and verified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776AB"/>
                </a:solidFill>
              </a:defRPr>
            </a:pPr>
            <a:r>
              <a:t>Step 2: Install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Windows Installation: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Run the downloaded .exe file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✅ Check 'Add Python to PATH'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✅ Check 'Install for all users'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Click 'Install Now'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Wait for completion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Mac/Linux Installation: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Mac: Run the .pkg file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Linux: Use package manager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Ubuntu: sudo apt install python3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Follow installation prompts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Python may be pre-installed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776AB"/>
                </a:solidFill>
              </a:defRPr>
            </a:pPr>
            <a:r>
              <a:t>Step 3: Verify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Open Command Prompt (Windows) or Terminal (Mac/Linux)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Type: python --version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Or try: python3 --version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You should see: Python 3.x.x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If it works: ✅ Installation successful!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If not working: Check PATH settings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Alternative: Type 'python' to enter interactive mode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776AB"/>
                </a:solidFill>
              </a:defRPr>
            </a:pPr>
            <a:r>
              <a:t>Step 4: Install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🌐 Download from code.visualstudio.com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🎯 VS Code is free and highly recommended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📦 Install the Python Extension (by Microsoft)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🔧 Extensions → Search 'Python' → Install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✨ Features: Syntax highlighting, debugging, IntelliSense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🎨 Customize with themes and extensions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💡 Alternative editors: PyCharm, Sublime Text, Atom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6AB3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Your First Python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776AB"/>
                </a:solidFill>
              </a:defRPr>
            </a:pPr>
            <a:r>
              <a:t>Step 5: Create Your First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In VS Code, create a new file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Save it as 'hello.py'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Type: print('Hello, World!')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Save the file (Ctrl+S or Cmd+S)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Right-click → 'Run Python File in Terminal'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Or use terminal: python hello.py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Congratulations! You're now a Python programmer! 🎉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776AB"/>
                </a:solidFill>
              </a:defRPr>
            </a:pPr>
            <a:r>
              <a:t>Basic Python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Variables &amp; Data Types: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name = 'John'  # String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age = 25       # Integer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height = 5.9   # Float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is_student = True # Boolean</a:t>
            </a:r>
          </a:p>
          <a:p>
            <a:pPr>
              <a:defRPr sz="1800">
                <a:solidFill>
                  <a:srgbClr val="404040"/>
                </a:solidFill>
              </a:defRPr>
            </a:pP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Print &amp; Input: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print('Hello!')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name = input('Your name: ')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Lists &amp; Operations: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fruits = ['apple', 'banana']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fruits.append('orange')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print(fruits[0])  # apple</a:t>
            </a:r>
          </a:p>
          <a:p>
            <a:pPr>
              <a:defRPr sz="1800">
                <a:solidFill>
                  <a:srgbClr val="404040"/>
                </a:solidFill>
              </a:defRPr>
            </a:pP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Simple Functions: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def greet(name):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 return f'Hello, {name}!'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print(greet('World'))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776AB"/>
                </a:solidFill>
              </a:defRPr>
            </a:pPr>
            <a:r>
              <a:t>What We'll Cover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What is Python? - Understanding the Language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Why Choose Python? - Benefits and Advantages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Real-World Applications - Where Python Shines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Installation Guide - Step-by-Step Setup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Your First Python Program - Hello World!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Development Environment - VS Code Setup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Next Steps - Your Python Journey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776AB"/>
                </a:solidFill>
              </a:defRPr>
            </a:pPr>
            <a:r>
              <a:t>Fun Practice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🎲 Number Guessing Game - Random numbers and loops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🧮 Simple Calculator - Basic math operations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📝 To-Do List - Lists and user input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🌡️ Temperature Converter - Functions and formulas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📊 Grade Calculator - Conditionals and averages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🎵 Rock Paper Scissors - Logic and randomness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📚 Personal Library - File handling and data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4AB3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Next Steps &amp; 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776AB"/>
                </a:solidFill>
              </a:defRPr>
            </a:pPr>
            <a:r>
              <a:t>Your Python Learning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📖 Week 1-2: Basic syntax, variables, data types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🔄 Week 3-4: Loops, conditionals, functions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📚 Week 5-6: Lists, dictionaries, file handling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🎯 Week 7-8: Object-oriented programming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🌐 Week 9-10: Web development or data science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🚀 Week 11-12: Build real projects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💼 Month 4+: Specialize in your area of interest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776AB"/>
                </a:solidFill>
              </a:defRPr>
            </a:pPr>
            <a:r>
              <a:t>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Free Online Resources: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Python.org tutorial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freeCodeCamp Python course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Codecademy Python track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YouTube Python tutorials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W3Schools Python section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Real Python website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Books &amp; Paid Courses: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'Automate the Boring Stuff'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'Python Crash Course'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Udemy Python courses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Coursera Python specialization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edX MIT Python course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PyCharm educational edition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776AB"/>
                </a:solidFill>
              </a:defRPr>
            </a:pPr>
            <a:r>
              <a:t>Python Career Opportunities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776AB"/>
                </a:solidFill>
              </a:defRPr>
            </a:pPr>
            <a:r>
              <a:t>Tips for Python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💪 Practice Daily - Even 30 minutes makes a difference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🏗️ Build Projects - Apply what you learn immediately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🤝 Join Communities - Stack Overflow, Reddit r/Python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📖 Read Others' Code - Learn from open-source projects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🐛 Debug Fearlessly - Errors are learning opportunities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📚 Stay Curious - Explore new libraries and frameworks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🎯 Focus on Fundamentals - Master the basics first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776AB"/>
                </a:solidFill>
              </a:defRPr>
            </a:pPr>
            <a:r>
              <a:t>Common Mistakes to Avoid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❌ Common Mistakes: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Skipping error messages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Not using version control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Trying to memorize everything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Jumping to advanced topics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Not practicing regularly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Giving up too quickly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✅ Best Practices: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Read error messages carefully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Use Git from day one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Focus on understanding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Master basics first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Code every day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Be patient with yourself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776AB"/>
                </a:solidFill>
              </a:defRPr>
            </a:pPr>
            <a:r>
              <a:t>Why You'll Love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🎯 Quick Results - See your programs work immediately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🌟 Endless Possibilities - From games to AI to websites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👥 Amazing Community - Helpful and welcoming developers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📈 Career Growth - High-demand, well-paying opportunities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🧠 Problem Solving - Develops logical thinking skills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🔄 Continuous Learning - Always something new to discover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🎉 Fun Factor - Programming can be genuinely enjoyable!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776A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776AB"/>
                </a:solidFill>
              </a:defRPr>
            </a:pPr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🐍 Python is beginner-friendly and powerful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🌍 Used by top companies worldwide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📥 Easy to install and get started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💻 VS Code is an excellent development environment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🚀 Start with simple programs and build up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📚 Abundant learning resources available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💼 Excellent career opportunities await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🎯 Your Python journey starts today!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776A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What is Python?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3776AB"/>
                </a:solidFill>
              </a:defRPr>
            </a:pPr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FFD43B"/>
                </a:solidFill>
              </a:defRPr>
            </a:pPr>
            <a:r>
              <a:t>Welcome to the Python Community!</a:t>
            </a:r>
          </a:p>
          <a:p/>
          <a:p>
            <a:r>
              <a:t>🐍 Happy Coding! 🐍</a:t>
            </a:r>
          </a:p>
          <a:p/>
          <a:p>
            <a:r>
              <a:t>Questions &amp; Discussion</a:t>
            </a:r>
          </a:p>
          <a:p/>
          <a:p>
            <a:r>
              <a:t>Presented by: Python Programming Course Team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776AB"/>
                </a:solidFill>
              </a:defRPr>
            </a:pPr>
            <a:r>
              <a:t>What is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One of the most popular programming languages today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Beginner-friendly with simple and readable syntax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Requires fewer lines of code compared to C++ or Java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High-level, interpreted programming language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Created by Guido van Rossum in 1991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Named after 'Monty Python's Flying Circus'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Open-source and completely free to use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776AB"/>
                </a:solidFill>
              </a:defRPr>
            </a:pPr>
            <a:r>
              <a:t>Python vs Other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Python Code: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print('Hello, World!')</a:t>
            </a:r>
          </a:p>
          <a:p>
            <a:pPr>
              <a:defRPr sz="1800">
                <a:solidFill>
                  <a:srgbClr val="404040"/>
                </a:solidFill>
              </a:defRPr>
            </a:pP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# Simple and readable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# Just 1 line of code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# No complex syntax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# Beginner-friendly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Java Code: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public class HelloWorld {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public static void main(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 String[] args) {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 System.out.println(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   'Hello, World!');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}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776AB"/>
                </a:solidFill>
              </a:defRPr>
            </a:pPr>
            <a:r>
              <a:t>Why Choose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🚀 Easy to Learn - Simple, English-like syntax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📚 Extensive Libraries - Thousands of pre-built modules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🌍 Cross-Platform - Works on Windows, Mac, and Linux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👥 Large Community - Millions of developers worldwide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💼 High Demand - Top-paying programming jobs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🔧 Versatile - Used in many different fields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🆓 Open Source - Free to use and modify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D43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Real-World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776AB"/>
                </a:solidFill>
              </a:defRPr>
            </a:pPr>
            <a:r>
              <a:t>Where Python is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🌐 Web Development - Django, Flask frameworks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🤖 Data Science &amp; AI - Pandas, NumPy, TensorFlow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⚙️ Automation &amp; DevOps - Scripting, CI/CD pipelines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🎮 Game Development - Pygame, Panda3D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📱 Desktop Applications - Tkinter, PyQt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🔬 Scientific Computing - SciPy, Matplotlib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🔐 Cybersecurity - Penetration testing, security tools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3776AB"/>
                </a:solidFill>
              </a:defRPr>
            </a:pPr>
            <a:r>
              <a:t>Companies Using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Tech Giants: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Google - Search, YouTube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Netflix - Recommendation engine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Instagram - Backend systems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Spotify - Data analysis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Uber - Dynamic pricing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Other Industries: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NASA - Space missions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Bank of America - Trading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Pixar - Animation tools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Dropbox - File sync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Reddit - Platform backend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