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($M)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 2024</c:v>
                </c:pt>
                <c:pt idx="1">
                  <c:v>Q2 2024</c:v>
                </c:pt>
                <c:pt idx="2">
                  <c:v>Q3 2024</c:v>
                </c:pt>
                <c:pt idx="3">
                  <c:v>Q4 2024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145</c:v>
                </c:pt>
                <c:pt idx="2">
                  <c:v>162</c:v>
                </c:pt>
                <c:pt idx="3">
                  <c:v>188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Costs ($M)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 2024</c:v>
                </c:pt>
                <c:pt idx="1">
                  <c:v>Q2 2024</c:v>
                </c:pt>
                <c:pt idx="2">
                  <c:v>Q3 2024</c:v>
                </c:pt>
                <c:pt idx="3">
                  <c:v>Q4 2024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</c:v>
                </c:pt>
                <c:pt idx="1">
                  <c:v>90</c:v>
                </c:pt>
                <c:pt idx="2">
                  <c:v>95</c:v>
                </c:pt>
                <c:pt idx="3">
                  <c:v>105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Website Traffic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1200</c:v>
                </c:pt>
                <c:pt idx="1">
                  <c:v>1350</c:v>
                </c:pt>
                <c:pt idx="2">
                  <c:v>1100</c:v>
                </c:pt>
                <c:pt idx="3">
                  <c:v>1800</c:v>
                </c:pt>
                <c:pt idx="4">
                  <c:v>2100</c:v>
                </c:pt>
                <c:pt idx="5">
                  <c:v>2400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Usage Share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Desktop</c:v>
                </c:pt>
                <c:pt idx="1">
                  <c:v>Mobile</c:v>
                </c:pt>
                <c:pt idx="2">
                  <c:v>Tablet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45</c:v>
                </c:pt>
                <c:pt idx="1">
                  <c:v>40</c:v>
                </c:pt>
                <c:pt idx="2">
                  <c:v>15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Time (minutes)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Manual Creation</c:v>
                </c:pt>
                <c:pt idx="1">
                  <c:v>Automated Creation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120</c:v>
                </c:pt>
                <c:pt idx="1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Error Rate (%)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Manual Creation</c:v>
                </c:pt>
                <c:pt idx="1">
                  <c:v>Automated Creation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</c:v>
                </c:pt>
                <c:pt idx="1">
                  <c:v>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2D558C"/>
                </a:solidFill>
              </a:defRPr>
            </a:pPr>
            <a:r>
              <a:t>PowerPoint Generator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4682C8"/>
                </a:solidFill>
              </a:defRPr>
            </a:pPr>
            <a:r>
              <a:t>Showcasing All Features and Capabilities</a:t>
            </a:r>
          </a:p>
          <a:p/>
          <a:p>
            <a:r>
              <a:t>Presented by: Python Automation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D558C"/>
                </a:solidFill>
              </a:defRPr>
            </a:pPr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Built with python-pptx library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Object-oriented design for extensibility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Support for custom templates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Configurable themes and colors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Type hints for better development experience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Error handling and validation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Cross-platform compatibility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Minimal external dependencies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58C2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Code 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D558C"/>
                </a:solidFill>
              </a:defRPr>
            </a:pPr>
            <a:r>
              <a:t>Simple Usage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from ppt_generator import PPTGenerator</a:t>
            </a:r>
          </a:p>
          <a:p>
            <a:pPr>
              <a:defRPr sz="1800">
                <a:solidFill>
                  <a:srgbClr val="404040"/>
                </a:solidFill>
              </a:defRPr>
            </a:pP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# Create presentation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ppt = PPTGenerator()</a:t>
            </a:r>
          </a:p>
          <a:p>
            <a:pPr>
              <a:defRPr sz="1800">
                <a:solidFill>
                  <a:srgbClr val="404040"/>
                </a:solidFill>
              </a:defRPr>
            </a:pP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# Add slides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ppt.add_title_slide('Title', 'Subtitle')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ppt.add_content_slide('Points', ['A', 'B', 'C'])</a:t>
            </a:r>
          </a:p>
          <a:p>
            <a:pPr>
              <a:defRPr sz="1800">
                <a:solidFill>
                  <a:srgbClr val="404040"/>
                </a:solidFill>
              </a:defRPr>
            </a:pP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# Save presentation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ppt.save('presentation.pptx')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D558C"/>
                </a:solidFill>
              </a:defRPr>
            </a:pPr>
            <a:r>
              <a:t>Advanced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Customization: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Custom color themes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Font size control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Layout variations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Template support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Background colors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Integration: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CI/CD pipelines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Data visualization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Report automation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Dashboard exports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API integrations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8824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Use Cases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D558C"/>
                </a:solidFill>
              </a:defRPr>
            </a:pPr>
            <a:r>
              <a:t>DevOps &amp; Automation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Automated status reports from CI/CD pipelines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Infrastructure documentation generation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Performance metrics visualization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Incident post-mortem presentations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Sprint review and retrospective slides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Architecture documentation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Training material generation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Compliance and audit reports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D558C"/>
                </a:solidFill>
              </a:defRPr>
            </a:pPr>
            <a:r>
              <a:t>Business &amp; Analytics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KPI dashboard exports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Monthly/quarterly business reviews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A/B testing results presentation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Customer analytics reports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Sales performance tracking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Market research summaries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Financial reporting automation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Executive summary generation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2C84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Performance &amp; Benefits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D558C"/>
                </a:solidFill>
              </a:defRPr>
            </a:pPr>
            <a:r>
              <a:t>Efficiency Comparison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D558C"/>
                </a:solidFill>
              </a:defRPr>
            </a:pPr>
            <a:r>
              <a:t>Key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Time Savings: 98% reduction in creation time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Consistency: Uniform formatting across all presentations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Reliability: Automated processes reduce human error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Scalability: Generate hundreds of presentations effortlessly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Integration: Seamless CI/CD and data pipeline integration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Maintenance: Version controlled, easy to update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Accessibility: No PowerPoint license required for generation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Data-driven: Real-time data integration capabilities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D558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D558C"/>
                </a:solidFill>
              </a:defRPr>
            </a:pPr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Additional chart types (scatter, bubble, radar)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Advanced image manipulation and positioning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Table generation and formatting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Animation and transition support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Multiple template support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Web-based interface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API endpoints for remote generation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Integration with popular data sources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D558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D558C"/>
                </a:solidFill>
              </a:defRPr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PowerPoint Generator enables programmatic presentation creation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Perfect for DevOps automation and data-driven workflows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Significant time savings and improved consistency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Easy to integrate into existing development processes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Extensible and customizable for specific needs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Professional results with minimal effort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Ideal for teams embracing automation culture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2D558C"/>
                </a:solidFill>
              </a:defRPr>
            </a:pPr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4682C8"/>
                </a:solidFill>
              </a:defRPr>
            </a:pPr>
            <a:r>
              <a:t>Questions &amp; Discussion</a:t>
            </a:r>
          </a:p>
          <a:p/>
          <a:p>
            <a:r>
              <a:t>Start automating your presentations today!</a:t>
            </a:r>
          </a:p>
          <a:p/>
          <a:p>
            <a:r>
              <a:t>Presented by: PowerPoint Generator Team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D558C"/>
                </a:solidFill>
              </a:defRPr>
            </a:pPr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Programmatic PowerPoint creation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Multiple slide layouts and types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Chart generation (column, line, pie)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Image integration with captions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Two-column layouts for comparisons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Section dividers with custom colors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Professional formatting and themes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Perfect for automation and CI/CD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D558C"/>
                </a:solidFill>
              </a:defRPr>
            </a:pPr>
            <a:r>
              <a:t>Manual vs Automated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Manual Creation: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Time-consuming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Inconsistent formatting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Error-prone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Hard to reproduce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Limited automation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Manual data updates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Automated Creation: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Fast and efficient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Consistent formatting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Reliable and repeatable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Version controlled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CI/CD integration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Real-time data updates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682C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Chart Capabilities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D558C"/>
                </a:solidFill>
              </a:defRPr>
            </a:pPr>
            <a:r>
              <a:t>Quarterly Performance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D558C"/>
                </a:solidFill>
              </a:defRPr>
            </a:pPr>
            <a:r>
              <a:t>Website Traffic Trends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D558C"/>
                </a:solidFill>
              </a:defRPr>
            </a:pPr>
            <a:r>
              <a:t>Device Usage Distribution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C552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Technical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