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Deployments per Month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Traditional</c:v>
                </c:pt>
                <c:pt idx="1">
                  <c:v>Agile</c:v>
                </c:pt>
                <c:pt idx="2">
                  <c:v>DevOps</c:v>
                </c:pt>
                <c:pt idx="3">
                  <c:v>Elite DevOps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4</c:v>
                </c:pt>
                <c:pt idx="2">
                  <c:v>30</c:v>
                </c:pt>
                <c:pt idx="3">
                  <c:v>200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DevOps Best Practices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F81BD"/>
                </a:solidFill>
              </a:defRPr>
            </a:pPr>
            <a:r>
              <a:t>Automation, CI/CD, and Infrastructure as Code</a:t>
            </a:r>
          </a:p>
          <a:p/>
          <a:p>
            <a:r>
              <a:t>Presented by: DevOps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BD814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Monitoring &amp; Observability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Monitoring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Metrics &amp; Monitoring: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Prometheus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Grafana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DataDog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New Relic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CloudWatch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Logging &amp; Tracing: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ELK Stack (Elasticsearch, Logstash, Kibana)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Fluentd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Jaeger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Zipkin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Splunk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DevOps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Start small and iterate - Begin with pilot projects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Automate everything - Reduce manual processes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Implement comprehensive monitoring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Foster collaboration culture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Practice infrastructure as code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Maintain security throughout (DevSecOps)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Continuously learn and improve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DevOps is a cultural transformation, not just tooling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Start with small, manageable improvements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Invest in automation and monitoring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Focus on collaboration and communication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Security should be integrated, not an afterthought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Continuous learning and adaptation are essential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F81BD"/>
                </a:solidFill>
              </a:defRPr>
            </a:pPr>
            <a:r>
              <a:t>Questions &amp; Discussion</a:t>
            </a:r>
          </a:p>
          <a:p/>
          <a:p>
            <a:r>
              <a:t>Presented by: DevOps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Cultural and professional movement focused on collaboration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Emphasizes communication between development and operations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Automates processes and infrastructure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Improves deployment frequency and reliability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Reduces time to market for new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DevOps: Benefits vs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Faster deployment cycles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Improved collaboration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Higher quality software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Better customer satisfaction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Reduced costs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Challenges: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Cultural resistance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Tool complexity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Security concerns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Skill gaps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Legacy system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F81B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CI/CD Pipeline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CI/CD Pipeline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Source Code Management (Git, GitLab, GitHub)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Build Automation (Maven, Gradle, npm)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Automated Testing (Unit, Integration, E2E)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Code Quality Analysis (SonarQube, ESLint)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Artifact Repository (Nexus, Artifactory)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Deployment Automation (Jenkins, GitLab CI, GitHub Actions)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Monitoring and Feedback (Prometheus, Grafana)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Deployment Frequency Comparison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D491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Infrastructure as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F497D"/>
                </a:solidFill>
              </a:defRPr>
            </a:pPr>
            <a:r>
              <a:t>Infrastructure as Code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Terraform - Multi-cloud infrastructure provisioning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AWS CloudFormation - AWS native IaC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Azure Resource Manager - Azure native templates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Ansible - Configuration management and automation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Kubernetes - Container orchestration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Docker - Containerization platform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Helm - Kubernetes package manager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