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sin" initials="g" lastIdx="1" clrIdx="0">
    <p:extLst>
      <p:ext uri="{19B8F6BF-5375-455C-9EA6-DF929625EA0E}">
        <p15:presenceInfo xmlns:p15="http://schemas.microsoft.com/office/powerpoint/2012/main" userId="gas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5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05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9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15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9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13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41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37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90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0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24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48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42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4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751B-B6F9-470F-BDA7-10622FE4B0F3}" type="datetimeFigureOut">
              <a:rPr kumimoji="1" lang="ja-JP" altLang="en-US" smtClean="0"/>
              <a:t>2017/8/7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084BA8-FD1A-48FA-836D-2A799B460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76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04A97-F2EC-440D-B017-A8623FF1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9179"/>
          </a:xfrm>
        </p:spPr>
        <p:txBody>
          <a:bodyPr/>
          <a:lstStyle/>
          <a:p>
            <a:pPr algn="ctr"/>
            <a:r>
              <a:rPr kumimoji="1" lang="en-US" altLang="ja-JP" sz="8000" dirty="0"/>
              <a:t>veri2048</a:t>
            </a:r>
            <a:endParaRPr kumimoji="1" lang="ja-JP" altLang="en-US" sz="8000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60B72F2-40A6-49E5-B68D-16B57A43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2354"/>
            <a:ext cx="9144000" cy="122544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理科一類　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年</a:t>
            </a:r>
            <a:endParaRPr kumimoji="1" lang="en-US" altLang="ja-JP" sz="3200" dirty="0"/>
          </a:p>
          <a:p>
            <a:pPr algn="ctr"/>
            <a:r>
              <a:rPr kumimoji="1" lang="en-US" altLang="ja-JP" sz="3200"/>
              <a:t>00-640024B </a:t>
            </a:r>
            <a:r>
              <a:rPr kumimoji="1" lang="ja-JP" altLang="en-US" sz="3200" dirty="0"/>
              <a:t>佐藤英一郎</a:t>
            </a:r>
          </a:p>
        </p:txBody>
      </p:sp>
    </p:spTree>
    <p:extLst>
      <p:ext uri="{BB962C8B-B14F-4D97-AF65-F5344CB8AC3E}">
        <p14:creationId xmlns:p14="http://schemas.microsoft.com/office/powerpoint/2010/main" val="348186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BB6B8-0463-416F-AA93-F2900EC7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428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苦労話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F3A49-6530-4481-819D-1B7C72CF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889"/>
            <a:ext cx="8596668" cy="5036695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作業が遅れている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家でコードを書こう！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家にはコンパイル環境すらない</a:t>
            </a:r>
            <a:endParaRPr lang="en-US" altLang="ja-JP" sz="2800" dirty="0"/>
          </a:p>
          <a:p>
            <a:pPr lvl="1"/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でなけなしのバージョン管理</a:t>
            </a:r>
            <a:endParaRPr kumimoji="1" lang="en-US" altLang="ja-JP" sz="2800" dirty="0"/>
          </a:p>
          <a:p>
            <a:r>
              <a:rPr lang="ja-JP" altLang="en-US" sz="2800" dirty="0"/>
              <a:t>マス移動のシミュレーション</a:t>
            </a:r>
            <a:endParaRPr lang="en-US" altLang="ja-JP" sz="2800" dirty="0"/>
          </a:p>
          <a:p>
            <a:pPr lvl="1"/>
            <a:r>
              <a:rPr lang="ja-JP" altLang="en-US" sz="2800" dirty="0"/>
              <a:t>全部家で書いた（数千行の追加、削除）</a:t>
            </a:r>
            <a:endParaRPr lang="en-US" altLang="ja-JP" sz="2800" dirty="0"/>
          </a:p>
          <a:p>
            <a:pPr lvl="1"/>
            <a:r>
              <a:rPr lang="ja-JP" altLang="en-US" sz="2800" dirty="0"/>
              <a:t>次の日大学でコンパイル</a:t>
            </a:r>
            <a:endParaRPr lang="en-US" altLang="ja-JP" sz="2800" dirty="0"/>
          </a:p>
          <a:p>
            <a:pPr lvl="2"/>
            <a:r>
              <a:rPr lang="ja-JP" altLang="en-US" sz="2800" dirty="0"/>
              <a:t>当然エラー大量発生</a:t>
            </a:r>
            <a:endParaRPr lang="en-US" altLang="ja-JP" sz="2800" dirty="0"/>
          </a:p>
          <a:p>
            <a:pPr lvl="2"/>
            <a:r>
              <a:rPr lang="ja-JP" altLang="en-US" sz="2800" dirty="0"/>
              <a:t>数時間かけて動くようにした</a:t>
            </a:r>
            <a:endParaRPr lang="en-US" altLang="ja-JP" sz="28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820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F6000-A004-4882-84B8-6B05C75E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dirty="0" err="1"/>
              <a:t>ちゃ</a:t>
            </a:r>
            <a:r>
              <a:rPr lang="ja-JP" altLang="en-US" sz="6000" dirty="0"/>
              <a:t>たりんぐ</a:t>
            </a:r>
            <a:r>
              <a:rPr kumimoji="1" lang="ja-JP" altLang="en-US" sz="6000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E96B5-0DA1-4BBB-8AB6-7E71687B3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531"/>
            <a:ext cx="8596668" cy="4911365"/>
          </a:xfrm>
        </p:spPr>
        <p:txBody>
          <a:bodyPr>
            <a:noAutofit/>
          </a:bodyPr>
          <a:lstStyle/>
          <a:p>
            <a:r>
              <a:rPr kumimoji="1" lang="ja-JP" altLang="en-US" sz="2800" dirty="0"/>
              <a:t>ボタンを押しているときにオンオフが切り替わってしまうこと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入力を</a:t>
            </a:r>
            <a:r>
              <a:rPr kumimoji="1" lang="en-US" altLang="ja-JP" sz="2800" dirty="0"/>
              <a:t>40MHz</a:t>
            </a:r>
            <a:r>
              <a:rPr kumimoji="1" lang="ja-JP" altLang="en-US" sz="2800" dirty="0"/>
              <a:t>で読み取るので感度が超高い</a:t>
            </a:r>
            <a:endParaRPr kumimoji="1" lang="en-US" altLang="ja-JP" sz="2800" dirty="0"/>
          </a:p>
          <a:p>
            <a:pPr lvl="2"/>
            <a:r>
              <a:rPr kumimoji="1" lang="ja-JP" altLang="en-US" sz="2800" dirty="0"/>
              <a:t>人間にはこんな感度必要ない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チャタリング除去アルゴリズム</a:t>
            </a:r>
            <a:endParaRPr kumimoji="1" lang="en-US" altLang="ja-JP" sz="28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800" dirty="0"/>
              <a:t>ボタンが押されたらフラグを立てる</a:t>
            </a:r>
            <a:endParaRPr kumimoji="1" lang="en-US" altLang="ja-JP" sz="28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800" dirty="0"/>
              <a:t>ボタンが一定時間離されたらフラグを降ろす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簡単だけどとても効果的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6851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CF9EF-83C1-40D9-BCA0-6C44E155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26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dirty="0"/>
              <a:t>おまけ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B0946-FBFB-4B5C-9440-785D2D22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545"/>
            <a:ext cx="8596668" cy="386498"/>
          </a:xfrm>
        </p:spPr>
        <p:txBody>
          <a:bodyPr>
            <a:noAutofit/>
          </a:bodyPr>
          <a:lstStyle/>
          <a:p>
            <a:r>
              <a:rPr kumimoji="1" lang="ja-JP" altLang="en-US" sz="2800" dirty="0"/>
              <a:t>ソースコード量 ・・ </a:t>
            </a:r>
            <a:r>
              <a:rPr lang="ja-JP" altLang="en-US" sz="2800" dirty="0"/>
              <a:t>約</a:t>
            </a:r>
            <a:r>
              <a:rPr kumimoji="1" lang="en-US" altLang="ja-JP" sz="2800" dirty="0"/>
              <a:t>6000</a:t>
            </a:r>
            <a:r>
              <a:rPr kumimoji="1" lang="ja-JP" altLang="en-US" sz="2800" dirty="0"/>
              <a:t>行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8FA8AF-1E3D-4270-A772-0C874A8FB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7" y="2739782"/>
            <a:ext cx="4694239" cy="26900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176C0C-F23D-468A-8B8B-A99E2B338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425" y="2739782"/>
            <a:ext cx="4424451" cy="269515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BF5EF5-8E37-4E83-B649-DF75AAFA9554}"/>
              </a:ext>
            </a:extLst>
          </p:cNvPr>
          <p:cNvSpPr txBox="1"/>
          <p:nvPr/>
        </p:nvSpPr>
        <p:spPr>
          <a:xfrm>
            <a:off x="838985" y="5627802"/>
            <a:ext cx="3280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↑飛行機描画部（約</a:t>
            </a:r>
            <a:r>
              <a:rPr kumimoji="1" lang="en-US" altLang="ja-JP" sz="2800" dirty="0"/>
              <a:t>1000</a:t>
            </a:r>
            <a:r>
              <a:rPr kumimoji="1" lang="ja-JP" altLang="en-US" sz="2800" dirty="0"/>
              <a:t>行）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84F8D7-2D52-46F4-A314-DE0AF5455DA7}"/>
              </a:ext>
            </a:extLst>
          </p:cNvPr>
          <p:cNvSpPr txBox="1"/>
          <p:nvPr/>
        </p:nvSpPr>
        <p:spPr>
          <a:xfrm>
            <a:off x="5313105" y="5627801"/>
            <a:ext cx="3960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↑セルのマージ処理部（</a:t>
            </a:r>
            <a:r>
              <a:rPr kumimoji="1" lang="en-US" altLang="ja-JP" sz="2800" dirty="0"/>
              <a:t>2500</a:t>
            </a:r>
            <a:r>
              <a:rPr kumimoji="1" lang="ja-JP" altLang="en-US" sz="2800" dirty="0"/>
              <a:t>行）</a:t>
            </a:r>
          </a:p>
        </p:txBody>
      </p:sp>
    </p:spTree>
    <p:extLst>
      <p:ext uri="{BB962C8B-B14F-4D97-AF65-F5344CB8AC3E}">
        <p14:creationId xmlns:p14="http://schemas.microsoft.com/office/powerpoint/2010/main" val="210038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170CD-C5EB-4FD5-95B8-4B11970A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357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dirty="0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928B4-DF55-4F18-95C0-D8CDBDB71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830"/>
            <a:ext cx="8596668" cy="5074170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計画性は大事</a:t>
            </a:r>
            <a:endParaRPr lang="en-US" altLang="ja-JP" sz="2800" dirty="0"/>
          </a:p>
          <a:p>
            <a:r>
              <a:rPr lang="ja-JP" altLang="en-US" sz="2800" dirty="0"/>
              <a:t>もうちょっと頭のいいことをするべきだった</a:t>
            </a:r>
            <a:endParaRPr lang="en-US" altLang="ja-JP" sz="2800" dirty="0"/>
          </a:p>
          <a:p>
            <a:pPr lvl="1"/>
            <a:r>
              <a:rPr lang="ja-JP" altLang="en-US" sz="2800" dirty="0"/>
              <a:t>他の人はモジュールとかクロックをうまく使っていた</a:t>
            </a:r>
            <a:endParaRPr lang="en-US" altLang="ja-JP" sz="2800" dirty="0"/>
          </a:p>
          <a:p>
            <a:pPr lvl="1"/>
            <a:r>
              <a:rPr lang="ja-JP" altLang="en-US" sz="2800" dirty="0"/>
              <a:t>僕は一つのモジュールに大量に</a:t>
            </a:r>
            <a:r>
              <a:rPr lang="en-US" altLang="ja-JP" sz="2800" dirty="0"/>
              <a:t>if</a:t>
            </a:r>
            <a:r>
              <a:rPr lang="ja-JP" altLang="en-US" sz="2800" dirty="0"/>
              <a:t>を詰め込んだ</a:t>
            </a:r>
            <a:endParaRPr lang="en-US" altLang="ja-JP" sz="2800" dirty="0"/>
          </a:p>
          <a:p>
            <a:r>
              <a:rPr kumimoji="1" lang="ja-JP" altLang="en-US" sz="2800" dirty="0"/>
              <a:t>いい経験をすることができた</a:t>
            </a:r>
            <a:endParaRPr kumimoji="1" lang="en-US" altLang="ja-JP" sz="2800" dirty="0"/>
          </a:p>
          <a:p>
            <a:r>
              <a:rPr kumimoji="1" lang="ja-JP" altLang="en-US" sz="2800" dirty="0"/>
              <a:t>楽しかった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kumimoji="1" lang="en-US" altLang="ja-JP" sz="2800" dirty="0"/>
              <a:t>TA</a:t>
            </a:r>
            <a:r>
              <a:rPr kumimoji="1" lang="ja-JP" altLang="en-US" sz="2800" dirty="0"/>
              <a:t>の方々が質問に丁寧に答えてくれて神だった</a:t>
            </a:r>
          </a:p>
        </p:txBody>
      </p:sp>
    </p:spTree>
    <p:extLst>
      <p:ext uri="{BB962C8B-B14F-4D97-AF65-F5344CB8AC3E}">
        <p14:creationId xmlns:p14="http://schemas.microsoft.com/office/powerpoint/2010/main" val="3069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9E0C2-31B1-49D1-9DA5-E9771626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6000" dirty="0"/>
              <a:t>v</a:t>
            </a:r>
            <a:r>
              <a:rPr kumimoji="1" lang="en-US" altLang="ja-JP" sz="6000" dirty="0"/>
              <a:t>eri2048??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35E9B-4E34-47C9-BAF8-813546C9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538"/>
            <a:ext cx="8596668" cy="190174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Verilog + 2048</a:t>
            </a:r>
          </a:p>
          <a:p>
            <a:r>
              <a:rPr lang="en-US" altLang="ja-JP" sz="3200" dirty="0"/>
              <a:t>2048</a:t>
            </a:r>
            <a:r>
              <a:rPr lang="ja-JP" altLang="en-US" sz="3200" dirty="0"/>
              <a:t>・・数年前にブームとなった（？）単純なパズルゲーム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1577BD-DE20-42F4-AA3A-D4F3D12C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4062334"/>
            <a:ext cx="2654386" cy="25791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926994-3F72-4476-9B7A-724002FED42D}"/>
              </a:ext>
            </a:extLst>
          </p:cNvPr>
          <p:cNvSpPr txBox="1"/>
          <p:nvPr/>
        </p:nvSpPr>
        <p:spPr>
          <a:xfrm>
            <a:off x="4512039" y="4733221"/>
            <a:ext cx="4522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←</a:t>
            </a:r>
            <a:r>
              <a:rPr kumimoji="1" lang="en-US" altLang="ja-JP" sz="3200" dirty="0"/>
              <a:t>2048</a:t>
            </a:r>
            <a:r>
              <a:rPr kumimoji="1" lang="ja-JP" altLang="en-US" sz="3200" dirty="0"/>
              <a:t>本家のスクショ</a:t>
            </a:r>
          </a:p>
        </p:txBody>
      </p:sp>
    </p:spTree>
    <p:extLst>
      <p:ext uri="{BB962C8B-B14F-4D97-AF65-F5344CB8AC3E}">
        <p14:creationId xmlns:p14="http://schemas.microsoft.com/office/powerpoint/2010/main" val="15642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70318-D58A-4214-A671-7C8AFF64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主に実装したこと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59C56-B945-4623-9DAA-04A6DA14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00379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マス</a:t>
            </a:r>
            <a:r>
              <a:rPr lang="ja-JP" altLang="en-US" sz="2800" dirty="0"/>
              <a:t>のデザイン</a:t>
            </a:r>
            <a:r>
              <a:rPr kumimoji="1" lang="ja-JP" altLang="en-US" sz="2800" dirty="0"/>
              <a:t>を書く（</a:t>
            </a:r>
            <a:r>
              <a:rPr kumimoji="1" lang="en-US" altLang="ja-JP" sz="2800" dirty="0"/>
              <a:t>easy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r>
              <a:rPr kumimoji="1" lang="ja-JP" altLang="en-US" sz="3000" dirty="0"/>
              <a:t>マスの移動、マージ（</a:t>
            </a:r>
            <a:r>
              <a:rPr kumimoji="1" lang="en-US" altLang="ja-JP" sz="3000" dirty="0"/>
              <a:t>medium</a:t>
            </a:r>
            <a:r>
              <a:rPr kumimoji="1" lang="ja-JP" altLang="en-US" sz="3000" dirty="0"/>
              <a:t>）</a:t>
            </a:r>
            <a:r>
              <a:rPr kumimoji="1" lang="en-US" altLang="ja-JP" sz="3000" dirty="0"/>
              <a:t>	</a:t>
            </a:r>
          </a:p>
          <a:p>
            <a:r>
              <a:rPr lang="ja-JP" altLang="en-US" sz="3000" dirty="0"/>
              <a:t>マスの移動のアニメーション（</a:t>
            </a:r>
            <a:r>
              <a:rPr lang="en-US" altLang="ja-JP" sz="3000" dirty="0"/>
              <a:t>hard</a:t>
            </a:r>
            <a:r>
              <a:rPr lang="ja-JP" altLang="en-US" sz="3000" dirty="0"/>
              <a:t>）</a:t>
            </a:r>
            <a:endParaRPr lang="en-US" altLang="ja-JP" sz="3000" dirty="0"/>
          </a:p>
          <a:p>
            <a:r>
              <a:rPr lang="ja-JP" altLang="en-US" sz="2800" dirty="0"/>
              <a:t>飛行機（</a:t>
            </a:r>
            <a:r>
              <a:rPr lang="en-US" altLang="ja-JP" sz="2800" dirty="0"/>
              <a:t>medium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Other</a:t>
            </a:r>
          </a:p>
          <a:p>
            <a:pPr lvl="1"/>
            <a:r>
              <a:rPr lang="ja-JP" altLang="en-US" sz="2600" dirty="0"/>
              <a:t>マスのランダム出現、終了判定、</a:t>
            </a:r>
            <a:r>
              <a:rPr lang="en-US" altLang="ja-JP" sz="2600" dirty="0"/>
              <a:t>…</a:t>
            </a:r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83624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A87D1-9839-409D-AF03-9DC81C1C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マスのデザインを書く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616155-7AA3-4437-BD91-5D468E9B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8643"/>
            <a:ext cx="8596668" cy="4512039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数字を表示するのが大変。</a:t>
            </a:r>
            <a:endParaRPr kumimoji="1" lang="en-US" altLang="ja-JP" sz="2800" dirty="0"/>
          </a:p>
          <a:p>
            <a:r>
              <a:rPr lang="ja-JP" altLang="en-US" sz="2800" dirty="0"/>
              <a:t>けどやっぱり手書き感のある文字がいい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方針</a:t>
            </a:r>
            <a:endParaRPr lang="en-US" altLang="ja-JP" sz="2800" dirty="0"/>
          </a:p>
          <a:p>
            <a:pPr lvl="1"/>
            <a:r>
              <a:rPr lang="ja-JP" altLang="en-US" sz="2800" dirty="0"/>
              <a:t>ペイントで文字を手書きする</a:t>
            </a:r>
            <a:endParaRPr lang="en-US" altLang="ja-JP" sz="2800" dirty="0"/>
          </a:p>
          <a:p>
            <a:pPr lvl="1"/>
            <a:r>
              <a:rPr lang="en-US" altLang="ja-JP" sz="2800" dirty="0"/>
              <a:t>Python</a:t>
            </a:r>
            <a:r>
              <a:rPr lang="ja-JP" altLang="en-US" sz="2800" dirty="0"/>
              <a:t>で読み込んでその文字を表示する</a:t>
            </a:r>
            <a:r>
              <a:rPr lang="en-US" altLang="ja-JP" sz="2800" dirty="0"/>
              <a:t>Verilog</a:t>
            </a:r>
            <a:r>
              <a:rPr lang="ja-JP" altLang="en-US" sz="2800" dirty="0"/>
              <a:t>コードを生成する</a:t>
            </a:r>
            <a:endParaRPr lang="en-US" altLang="ja-JP" sz="2800" dirty="0"/>
          </a:p>
          <a:p>
            <a:pPr lvl="2"/>
            <a:r>
              <a:rPr lang="ja-JP" altLang="en-US" sz="2800" dirty="0"/>
              <a:t>大量の</a:t>
            </a:r>
            <a:r>
              <a:rPr lang="en-US" altLang="ja-JP" sz="2800" dirty="0"/>
              <a:t>if</a:t>
            </a:r>
            <a:r>
              <a:rPr lang="ja-JP" altLang="en-US" sz="2800" dirty="0"/>
              <a:t>文が生成される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94117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D84A8-5278-45D7-8F36-2466463C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マスの移動、マージ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55DB14-CE51-46F9-BA8C-EE1420B2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9995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二つの方針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複数クロックを使って比較的スマートに書く</a:t>
            </a:r>
            <a:endParaRPr kumimoji="1" lang="en-US" altLang="ja-JP" sz="2800" dirty="0"/>
          </a:p>
          <a:p>
            <a:pPr lvl="1"/>
            <a:r>
              <a:rPr lang="en-US" altLang="ja-JP" sz="2800" dirty="0"/>
              <a:t>1</a:t>
            </a:r>
            <a:r>
              <a:rPr lang="ja-JP" altLang="en-US" sz="2800" dirty="0"/>
              <a:t>クロックでできるだけ全部処理する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後者を選択</a:t>
            </a:r>
            <a:endParaRPr lang="en-US" altLang="ja-JP" sz="2800" dirty="0"/>
          </a:p>
          <a:p>
            <a:pPr lvl="1"/>
            <a:r>
              <a:rPr lang="ja-JP" altLang="en-US" sz="2800" dirty="0"/>
              <a:t>クロックずらすのが直感的じゃない</a:t>
            </a:r>
            <a:endParaRPr lang="en-US" altLang="ja-JP" sz="2800" dirty="0"/>
          </a:p>
          <a:p>
            <a:pPr lvl="1"/>
            <a:r>
              <a:rPr lang="en-US" altLang="ja-JP" sz="2800" dirty="0"/>
              <a:t>1</a:t>
            </a:r>
            <a:r>
              <a:rPr lang="ja-JP" altLang="en-US" sz="2800" dirty="0"/>
              <a:t>クロックのほうが高速だしカッコイイ</a:t>
            </a:r>
            <a:endParaRPr lang="en-US" altLang="ja-JP" sz="2800" dirty="0"/>
          </a:p>
          <a:p>
            <a:pPr lvl="1"/>
            <a:r>
              <a:rPr lang="ja-JP" altLang="en-US" sz="2800" dirty="0"/>
              <a:t>後で後悔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08698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0A5C-88E3-4EC2-98C0-09C7B2D8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6000" dirty="0"/>
              <a:t>マスの移動、マージ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607EC-EB8A-441F-AA4B-D7FC0BEE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410438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クロックで全部やるとは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一時変数は使えない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勿論</a:t>
            </a:r>
            <a:r>
              <a:rPr lang="en-US" altLang="ja-JP" sz="2800" dirty="0"/>
              <a:t>for</a:t>
            </a:r>
            <a:r>
              <a:rPr lang="ja-JP" altLang="en-US" sz="2800" dirty="0"/>
              <a:t>文的な処理もできない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全列挙</a:t>
            </a:r>
            <a:endParaRPr lang="en-US" altLang="ja-JP" sz="2800" dirty="0"/>
          </a:p>
          <a:p>
            <a:r>
              <a:rPr kumimoji="1" lang="ja-JP" altLang="en-US" sz="2800" dirty="0"/>
              <a:t>盤面の状態を全て列挙して移動後の状態を求める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列、行は独立であることなどを利用して工夫する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手書き</a:t>
            </a:r>
            <a:r>
              <a:rPr kumimoji="1" lang="en-US" altLang="ja-JP" sz="2800" dirty="0"/>
              <a:t>+</a:t>
            </a:r>
            <a:r>
              <a:rPr kumimoji="1" lang="ja-JP" altLang="en-US" sz="2800" dirty="0"/>
              <a:t>コピペで全て書いた（暴挙）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96349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6B216-4FE8-44A9-977E-EB743BB5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9683646" cy="132080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6000" dirty="0"/>
              <a:t>マス移動のアニメーション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29BEEE-955B-4458-B48A-CDAD7C7C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830"/>
            <a:ext cx="8596668" cy="4931763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本家を見ると動かした方向に実際にマスが動いている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実装したくなる</a:t>
            </a:r>
            <a:endParaRPr lang="en-US" altLang="ja-JP" sz="2800" dirty="0"/>
          </a:p>
          <a:p>
            <a:r>
              <a:rPr kumimoji="1" lang="ja-JP" altLang="en-US" sz="2800" dirty="0"/>
              <a:t>難しい点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移動する数字の描画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移動する距離によって速度が違う</a:t>
            </a:r>
            <a:endParaRPr kumimoji="1" lang="en-US" altLang="ja-JP" sz="2800" dirty="0"/>
          </a:p>
          <a:p>
            <a:pPr lvl="2"/>
            <a:r>
              <a:rPr lang="ja-JP" altLang="en-US" sz="2800" dirty="0"/>
              <a:t>各マスの移動方向・距離が必要</a:t>
            </a:r>
            <a:endParaRPr lang="en-US" altLang="ja-JP" sz="2800" dirty="0"/>
          </a:p>
          <a:p>
            <a:pPr lvl="3"/>
            <a:r>
              <a:rPr lang="ja-JP" altLang="en-US" sz="2800" dirty="0"/>
              <a:t>マスのマージ時にしかわからない</a:t>
            </a:r>
            <a:endParaRPr lang="en-US" altLang="ja-JP" sz="2800" dirty="0"/>
          </a:p>
          <a:p>
            <a:pPr lvl="4"/>
            <a:r>
              <a:rPr kumimoji="1" lang="ja-JP" altLang="en-US" sz="2800" dirty="0"/>
              <a:t>マージの書き直し（絶望）</a:t>
            </a:r>
            <a:endParaRPr kumimoji="1" lang="en-US" altLang="ja-JP" sz="2800" dirty="0"/>
          </a:p>
          <a:p>
            <a:pPr lvl="1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242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2FF7-FF14-4DDB-A0E1-FBF9AE9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飛行機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D8AD66-5139-41C2-83BE-79C388C5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13417"/>
            <a:ext cx="8596668" cy="3627946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オプション</a:t>
            </a:r>
            <a:endParaRPr lang="en-US" altLang="ja-JP" sz="2800" dirty="0"/>
          </a:p>
          <a:p>
            <a:r>
              <a:rPr kumimoji="1" lang="ja-JP" altLang="en-US" sz="2800" dirty="0"/>
              <a:t>ただのギミック</a:t>
            </a:r>
            <a:endParaRPr kumimoji="1" lang="en-US" altLang="ja-JP" sz="2800" dirty="0"/>
          </a:p>
          <a:p>
            <a:r>
              <a:rPr lang="ja-JP" altLang="en-US" sz="2800" dirty="0"/>
              <a:t>気の向くままに書いたもの</a:t>
            </a:r>
            <a:endParaRPr lang="en-US" altLang="ja-JP" sz="2800" dirty="0"/>
          </a:p>
          <a:p>
            <a:r>
              <a:rPr kumimoji="1" lang="en-US" altLang="ja-JP" sz="2800" dirty="0"/>
              <a:t>2048</a:t>
            </a:r>
            <a:r>
              <a:rPr kumimoji="1" lang="ja-JP" altLang="en-US" sz="2800" dirty="0"/>
              <a:t>本体よりも好き</a:t>
            </a:r>
          </a:p>
        </p:txBody>
      </p:sp>
    </p:spTree>
    <p:extLst>
      <p:ext uri="{BB962C8B-B14F-4D97-AF65-F5344CB8AC3E}">
        <p14:creationId xmlns:p14="http://schemas.microsoft.com/office/powerpoint/2010/main" val="302393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76A88-EFB9-4219-B0AB-2CB7A6B8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4656"/>
            <a:ext cx="8596668" cy="101933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苦労話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C18684-D93F-4919-AFD7-542A2657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830"/>
            <a:ext cx="8596668" cy="4841822"/>
          </a:xfrm>
        </p:spPr>
        <p:txBody>
          <a:bodyPr>
            <a:noAutofit/>
          </a:bodyPr>
          <a:lstStyle/>
          <a:p>
            <a:r>
              <a:rPr kumimoji="1" lang="ja-JP" altLang="en-US" sz="2800" dirty="0"/>
              <a:t>マスの移動を実装したけどボタンを押したときの挙動が変</a:t>
            </a:r>
            <a:endParaRPr lang="en-US" altLang="ja-JP" sz="2800" dirty="0"/>
          </a:p>
          <a:p>
            <a:r>
              <a:rPr lang="en-US" altLang="ja-JP" sz="2800" dirty="0"/>
              <a:t>Debug</a:t>
            </a:r>
            <a:r>
              <a:rPr lang="ja-JP" altLang="en-US" sz="2800" dirty="0"/>
              <a:t>（二日目午後から三日目午前）</a:t>
            </a:r>
            <a:endParaRPr lang="en-US" altLang="ja-JP" sz="2800" dirty="0"/>
          </a:p>
          <a:p>
            <a:r>
              <a:rPr lang="en-US" altLang="ja-JP" sz="2800" dirty="0"/>
              <a:t>TA</a:t>
            </a:r>
            <a:r>
              <a:rPr lang="ja-JP" altLang="en-US" sz="2800" dirty="0"/>
              <a:t>の方々に物理的な問題かもとアドバイスをもらう</a:t>
            </a:r>
            <a:endParaRPr lang="en-US" altLang="ja-JP" sz="2800" dirty="0"/>
          </a:p>
          <a:p>
            <a:r>
              <a:rPr lang="ja-JP" altLang="en-US" sz="2800" dirty="0"/>
              <a:t>与えられたコードではチャタリング除去部が切り離されていた（なぜ</a:t>
            </a:r>
            <a:r>
              <a:rPr lang="en-US" altLang="ja-JP" sz="2800" dirty="0"/>
              <a:t>…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lvl="1"/>
            <a:r>
              <a:rPr lang="ja-JP" altLang="en-US" sz="2800" dirty="0"/>
              <a:t>本体にチャタリング除去を加える</a:t>
            </a:r>
            <a:endParaRPr lang="en-US" altLang="ja-JP" sz="2800" dirty="0"/>
          </a:p>
          <a:p>
            <a:pPr lvl="2"/>
            <a:r>
              <a:rPr lang="ja-JP" altLang="en-US" sz="2800" dirty="0"/>
              <a:t>直った！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8358070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519</Words>
  <Application>Microsoft Office PowerPoint</Application>
  <PresentationFormat>ワイド画面</PresentationFormat>
  <Paragraphs>93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Trebuchet MS</vt:lpstr>
      <vt:lpstr>Wingdings 3</vt:lpstr>
      <vt:lpstr>ファセット</vt:lpstr>
      <vt:lpstr>veri2048</vt:lpstr>
      <vt:lpstr>veri2048??</vt:lpstr>
      <vt:lpstr>主に実装したこと</vt:lpstr>
      <vt:lpstr>マスのデザインを書く</vt:lpstr>
      <vt:lpstr>マスの移動、マージ</vt:lpstr>
      <vt:lpstr>マスの移動、マージ</vt:lpstr>
      <vt:lpstr>マス移動のアニメーション</vt:lpstr>
      <vt:lpstr>飛行機</vt:lpstr>
      <vt:lpstr>苦労話</vt:lpstr>
      <vt:lpstr>苦労話</vt:lpstr>
      <vt:lpstr>ちゃたりんぐ？</vt:lpstr>
      <vt:lpstr>おまけ</vt:lpstr>
      <vt:lpstr>おわりに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veri2048</dc:title>
  <dc:creator>gasin</dc:creator>
  <cp:lastModifiedBy>gasin</cp:lastModifiedBy>
  <cp:revision>17</cp:revision>
  <dcterms:created xsi:type="dcterms:W3CDTF">2017-08-04T17:12:40Z</dcterms:created>
  <dcterms:modified xsi:type="dcterms:W3CDTF">2017-08-07T04:19:50Z</dcterms:modified>
</cp:coreProperties>
</file>